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1"/>
  </p:sldMasterIdLst>
  <p:sldIdLst>
    <p:sldId id="262" r:id="rId2"/>
    <p:sldId id="297" r:id="rId3"/>
    <p:sldId id="259" r:id="rId4"/>
    <p:sldId id="299" r:id="rId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8E01"/>
    <a:srgbClr val="EC8904"/>
    <a:srgbClr val="FFA215"/>
    <a:srgbClr val="7030A0"/>
    <a:srgbClr val="BD689A"/>
    <a:srgbClr val="0A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49"/>
    <p:restoredTop sz="94694"/>
  </p:normalViewPr>
  <p:slideViewPr>
    <p:cSldViewPr snapToGrid="0">
      <p:cViewPr varScale="1">
        <p:scale>
          <a:sx n="121" d="100"/>
          <a:sy n="121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2A540E-DAF9-305A-409C-97E493375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C717728-CE0D-6A7F-DE77-D6A93D2B45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9810FA-4C66-FDF5-38F8-550934F6C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14.03.24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5BBB54-D94F-0F28-D7C0-F38A0F76C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76A569-92D6-DB2E-FE6F-C76DD87CC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3053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536D50-AD72-A4B6-FBBC-B94DD9757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660CA5F-2ADC-228A-6CCC-2B654A996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893B43D-4432-B6CA-A6B2-9B2BA37B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14.03.24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569AEB-A7E7-B8C2-4D0E-D6EBAF317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0A4368-BAC1-0C19-BD23-2CFA3E3CE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6320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373568B-5FDC-9AE4-D1D0-5FF9DCB75F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C55E693-304E-9638-D772-1FC55C17D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F58427-243E-7061-8976-44EA42B40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14.03.24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83AC92-7BD0-3CD6-17A3-0CF92E21B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805F73-B4A3-E853-DBA7-865332BC6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6308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8290C7-BC0D-FA87-0746-CA47F9DEB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4437E4-B86E-462E-5555-711FF685E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5B4940-EE6B-6916-9AFA-89739E3A5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14.03.24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4D9A23-ADEE-4C7A-5FD1-5E0AAF0BD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415D9A-DFEF-5F78-2B75-C75FD730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425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97F7A8-D92F-4C82-A1CB-06E8E632A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99F537-C323-4EE6-89B1-CFF1B8E69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76D90E-6E78-68DE-1773-DB3834F57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14.03.24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B4050B-C8A1-7A83-D25D-DCBA24B40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7DF643-110D-8622-C004-B0D03F7C3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8565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0DEA8C-1273-4119-E1CE-A9EC7BEE3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47B4E35-B39D-4F99-25D7-D692EF2EBB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0FC458D-3EEF-AF4A-DE3F-D7A9268207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7DB564C-9F9B-8AF4-9984-DA0145804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14.03.24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576EA86-9F4C-2FF6-CDAE-740E5B314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E7133B6-16C8-2071-5551-4AD6A92F4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856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FB2226-8FF8-1B0B-16B2-2976FA4DD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6DAE8E-1FBD-23B6-9402-CF0E47484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7DEFC5A-C80E-93F5-7897-97C336118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4420BA-E77C-E114-CBAC-CD8713AD61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0670E20-6567-A1BE-C3DF-C492FA4AF8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25FC6BA-5131-A1EE-E273-0B4ABBFFF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14.03.24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CD2F3AA-EAA7-0E9B-BDF4-DEB08132C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4916D10-B4AA-F352-C27C-9DA51AD3A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3677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7C7E88-AD95-86D9-52C8-B6A58DAB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2D20B2F-FAEC-DD86-E716-0B12F5F09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14.03.24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769045C-4AA2-028C-CCF3-901DB1374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F1D704-686D-D6E0-C842-5C7932C76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1136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CCA8B5C-BD0C-0219-9B74-600E75D7D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14.03.24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ACE7625-7698-54CC-81FE-8D04D023C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19169FC-9981-F766-AAAD-CF9E4B1E1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1194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C3048B-C338-3D40-AD42-D1B9810C8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15A430-DC20-3632-BB38-C4255A84F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6717884-A7D8-94D2-F167-663C5C4D9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54A7576-C3F4-4C88-7B20-3E444E64B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14.03.24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4E6EA1A-2E4D-CF45-61BB-30367C270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82C80D4-F9B5-80F0-4F5F-890F5A82A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4888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F157B5-997B-E367-76F4-9355A2DBF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D710E62-5991-4423-51FD-9737FADC51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7A8919A-A3D5-7223-3C85-CBEE534F6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DFBFB36-E64A-A554-0991-0FBC8B184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14.03.24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2ECF962-1888-E783-34CD-93A82C716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F27739-29A5-D82B-1D69-301450D6B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0978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64D20EB-7DEB-3F7E-EEED-66A12F9D3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818E79-C128-EB82-599D-784C7FC8F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FDEBD8-02AE-456F-5726-399BCFC72D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D6320-FBF8-164A-B0E2-5FB4B377628C}" type="datetimeFigureOut">
              <a:rPr lang="de-DE" smtClean="0"/>
              <a:t>14.03.24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8BA234-A8A1-2594-5990-144AF4347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BE90590-E857-383C-4EF7-3CBDA1B2C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461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BB0C9F48-DB56-91AD-8734-771C62CAC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429000"/>
            <a:ext cx="12192000" cy="2387600"/>
          </a:xfrm>
        </p:spPr>
        <p:txBody>
          <a:bodyPr>
            <a:normAutofit/>
          </a:bodyPr>
          <a:lstStyle/>
          <a:p>
            <a:r>
              <a:rPr lang="de-DE" dirty="0">
                <a:latin typeface="Avenir Next Medium" panose="020B0503020202020204" pitchFamily="34" charset="0"/>
              </a:rPr>
              <a:t>City tour - The EU in </a:t>
            </a:r>
            <a:r>
              <a:rPr lang="de-DE" dirty="0" err="1">
                <a:latin typeface="Avenir Next Medium" panose="020B0503020202020204" pitchFamily="34" charset="0"/>
              </a:rPr>
              <a:t>our</a:t>
            </a:r>
            <a:r>
              <a:rPr lang="de-DE" dirty="0">
                <a:latin typeface="Avenir Next Medium" panose="020B0503020202020204" pitchFamily="34" charset="0"/>
              </a:rPr>
              <a:t> </a:t>
            </a:r>
            <a:r>
              <a:rPr lang="de-DE" dirty="0" err="1">
                <a:latin typeface="Avenir Next Medium" panose="020B0503020202020204" pitchFamily="34" charset="0"/>
              </a:rPr>
              <a:t>region</a:t>
            </a:r>
            <a:endParaRPr lang="de-DE" dirty="0">
              <a:latin typeface="Avenir Next Medium" panose="020B0503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1A6DC92-009F-1DC8-6668-E107EDFAD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514029"/>
            <a:ext cx="7772400" cy="310877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39FC8E1-44A6-8AFE-EB96-8D56935B9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20B4AEA7-5E8B-0E48-D64D-612820BB4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0173" y="6107189"/>
            <a:ext cx="2452099" cy="66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28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9B54F435-41EA-F4E9-47F4-6FCAF2B4F4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85" b="9000"/>
          <a:stretch/>
        </p:blipFill>
        <p:spPr>
          <a:xfrm>
            <a:off x="6751865" y="191968"/>
            <a:ext cx="5048862" cy="5895497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F82B69-22B1-FB4B-B28D-7634EEFA8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138" y="2220829"/>
            <a:ext cx="5048862" cy="240022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e-DE" sz="4000" u="none" strike="noStrike" dirty="0">
                <a:solidFill>
                  <a:srgbClr val="000000"/>
                </a:solidFill>
                <a:effectLst/>
                <a:latin typeface="Avenir Next Medium" panose="020B0503020202020204" pitchFamily="34" charset="0"/>
              </a:rPr>
              <a:t>Research EU regional </a:t>
            </a:r>
            <a:r>
              <a:rPr lang="de-DE" sz="4000" u="none" strike="noStrike" dirty="0" err="1">
                <a:solidFill>
                  <a:srgbClr val="000000"/>
                </a:solidFill>
                <a:effectLst/>
                <a:latin typeface="Avenir Next Medium" panose="020B0503020202020204" pitchFamily="34" charset="0"/>
              </a:rPr>
              <a:t>projects</a:t>
            </a:r>
            <a:r>
              <a:rPr lang="de-DE" sz="4000" u="none" strike="noStrike" dirty="0">
                <a:solidFill>
                  <a:srgbClr val="000000"/>
                </a:solidFill>
                <a:effectLst/>
                <a:latin typeface="Avenir Next Medium" panose="020B0503020202020204" pitchFamily="34" charset="0"/>
              </a:rPr>
              <a:t> in </a:t>
            </a:r>
            <a:r>
              <a:rPr lang="de-DE" sz="4000" u="none" strike="noStrike" dirty="0" err="1">
                <a:solidFill>
                  <a:srgbClr val="000000"/>
                </a:solidFill>
                <a:effectLst/>
                <a:latin typeface="Avenir Next Medium" panose="020B0503020202020204" pitchFamily="34" charset="0"/>
              </a:rPr>
              <a:t>your</a:t>
            </a:r>
            <a:r>
              <a:rPr lang="de-DE" sz="4000" u="none" strike="noStrike" dirty="0">
                <a:solidFill>
                  <a:srgbClr val="000000"/>
                </a:solidFill>
                <a:effectLst/>
                <a:latin typeface="Avenir Next Medium" panose="020B0503020202020204" pitchFamily="34" charset="0"/>
              </a:rPr>
              <a:t> </a:t>
            </a:r>
            <a:r>
              <a:rPr lang="de-DE" sz="4000" u="none" strike="noStrike" dirty="0" err="1">
                <a:solidFill>
                  <a:srgbClr val="000000"/>
                </a:solidFill>
                <a:effectLst/>
                <a:latin typeface="Avenir Next Medium" panose="020B0503020202020204" pitchFamily="34" charset="0"/>
              </a:rPr>
              <a:t>city</a:t>
            </a:r>
            <a:r>
              <a:rPr lang="de-DE" sz="4000" u="none" strike="noStrike" dirty="0">
                <a:solidFill>
                  <a:srgbClr val="000000"/>
                </a:solidFill>
                <a:effectLst/>
                <a:latin typeface="Avenir Next Medium" panose="020B0503020202020204" pitchFamily="34" charset="0"/>
              </a:rPr>
              <a:t> / </a:t>
            </a:r>
            <a:r>
              <a:rPr lang="de-DE" sz="4000" u="none" strike="noStrike" dirty="0" err="1">
                <a:solidFill>
                  <a:srgbClr val="000000"/>
                </a:solidFill>
                <a:effectLst/>
                <a:latin typeface="Avenir Next Medium" panose="020B0503020202020204" pitchFamily="34" charset="0"/>
              </a:rPr>
              <a:t>region</a:t>
            </a:r>
            <a:r>
              <a:rPr lang="de-DE" sz="4000" u="none" strike="noStrike" dirty="0">
                <a:solidFill>
                  <a:srgbClr val="000000"/>
                </a:solidFill>
                <a:effectLst/>
                <a:latin typeface="Avenir Next Medium" panose="020B0503020202020204" pitchFamily="34" charset="0"/>
              </a:rPr>
              <a:t>!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38A67F2-A993-E347-9F10-3D196FA1E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D5302D7-3F91-6CB0-61AE-D951122F5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B96B564-EE0B-6451-FD0D-ABDF24EF2117}"/>
              </a:ext>
            </a:extLst>
          </p:cNvPr>
          <p:cNvSpPr txBox="1"/>
          <p:nvPr/>
        </p:nvSpPr>
        <p:spPr>
          <a:xfrm>
            <a:off x="8397334" y="4913216"/>
            <a:ext cx="190764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Avenir Next" panose="020B0503020202020204" pitchFamily="34" charset="0"/>
              </a:rPr>
              <a:t>LINK AVAILABLE AT: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01D6670-CD4B-5A4C-F266-9862EC407F20}"/>
              </a:ext>
            </a:extLst>
          </p:cNvPr>
          <p:cNvSpPr txBox="1"/>
          <p:nvPr/>
        </p:nvSpPr>
        <p:spPr>
          <a:xfrm>
            <a:off x="7924415" y="624019"/>
            <a:ext cx="285348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Avenir Next" panose="020B0503020202020204" pitchFamily="34" charset="0"/>
              </a:rPr>
              <a:t>Search for projects at: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60E6FCD-71A8-6F0A-9389-9D3FC6489A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0173" y="6107189"/>
            <a:ext cx="2452099" cy="66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93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5F1C942F-7CC6-8515-8DE5-0EA2A1F3F2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8386" y="1503847"/>
            <a:ext cx="9144000" cy="1371490"/>
          </a:xfrm>
        </p:spPr>
        <p:txBody>
          <a:bodyPr>
            <a:normAutofit/>
          </a:bodyPr>
          <a:lstStyle/>
          <a:p>
            <a:r>
              <a:rPr lang="de-DE" sz="4000" dirty="0">
                <a:latin typeface="Avenir Next Medium" panose="020B0503020202020204" pitchFamily="34" charset="0"/>
              </a:rPr>
              <a:t>Design a </a:t>
            </a:r>
            <a:r>
              <a:rPr lang="de-DE" sz="4000" dirty="0" err="1">
                <a:latin typeface="Avenir Next Medium" panose="020B0503020202020204" pitchFamily="34" charset="0"/>
              </a:rPr>
              <a:t>city</a:t>
            </a:r>
            <a:r>
              <a:rPr lang="de-DE" sz="4000" dirty="0">
                <a:latin typeface="Avenir Next Medium" panose="020B0503020202020204" pitchFamily="34" charset="0"/>
              </a:rPr>
              <a:t> tour </a:t>
            </a:r>
            <a:r>
              <a:rPr lang="de-DE" sz="4000" dirty="0" err="1">
                <a:latin typeface="Avenir Next Medium" panose="020B0503020202020204" pitchFamily="34" charset="0"/>
              </a:rPr>
              <a:t>with</a:t>
            </a:r>
            <a:r>
              <a:rPr lang="de-DE" sz="4000" dirty="0">
                <a:latin typeface="Avenir Next Medium" panose="020B0503020202020204" pitchFamily="34" charset="0"/>
              </a:rPr>
              <a:t> EU regional </a:t>
            </a:r>
            <a:r>
              <a:rPr lang="de-DE" sz="4000" dirty="0" err="1">
                <a:latin typeface="Avenir Next Medium" panose="020B0503020202020204" pitchFamily="34" charset="0"/>
              </a:rPr>
              <a:t>projects</a:t>
            </a:r>
            <a:endParaRPr lang="de-DE" sz="4000" dirty="0">
              <a:latin typeface="Avenir Next Medium" panose="020B0503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48DD166-3A1F-3737-80BE-66A89B7DA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4510189-DF14-F3B9-D7BF-A4397E22A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pic>
        <p:nvPicPr>
          <p:cNvPr id="8" name="Grafik 7" descr="Karte mit Ortsmarkierung mit einfarbiger Füllung">
            <a:extLst>
              <a:ext uri="{FF2B5EF4-FFF2-40B4-BE49-F238E27FC236}">
                <a16:creationId xmlns:a16="http://schemas.microsoft.com/office/drawing/2014/main" id="{6E68474D-88B5-FE4A-F4E9-A326C733F7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98322" y="2958797"/>
            <a:ext cx="2395356" cy="2395356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6F24F136-27C1-B7CC-2F9E-286B69A070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0173" y="6107189"/>
            <a:ext cx="2452099" cy="66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8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F82B69-22B1-FB4B-B28D-7634EEFA8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3493"/>
            <a:ext cx="10515600" cy="435133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e-DE" sz="4000" u="none" strike="noStrike" dirty="0">
                <a:solidFill>
                  <a:srgbClr val="000000"/>
                </a:solidFill>
                <a:effectLst/>
                <a:latin typeface="Avenir Next Medium" panose="020B0503020202020204" pitchFamily="34" charset="0"/>
              </a:rPr>
              <a:t>Do </a:t>
            </a:r>
            <a:r>
              <a:rPr lang="de-DE" sz="4000" u="none" strike="noStrike" dirty="0" err="1">
                <a:solidFill>
                  <a:srgbClr val="000000"/>
                </a:solidFill>
                <a:effectLst/>
                <a:latin typeface="Avenir Next Medium" panose="020B0503020202020204" pitchFamily="34" charset="0"/>
              </a:rPr>
              <a:t>you</a:t>
            </a:r>
            <a:r>
              <a:rPr lang="de-DE" sz="4000" u="none" strike="noStrike" dirty="0">
                <a:solidFill>
                  <a:srgbClr val="000000"/>
                </a:solidFill>
                <a:effectLst/>
                <a:latin typeface="Avenir Next Medium" panose="020B0503020202020204" pitchFamily="34" charset="0"/>
              </a:rPr>
              <a:t> find </a:t>
            </a:r>
            <a:r>
              <a:rPr lang="de-DE" sz="4000" u="none" strike="noStrike" dirty="0" err="1">
                <a:solidFill>
                  <a:srgbClr val="000000"/>
                </a:solidFill>
                <a:effectLst/>
                <a:latin typeface="Avenir Next Medium" panose="020B0503020202020204" pitchFamily="34" charset="0"/>
              </a:rPr>
              <a:t>any</a:t>
            </a:r>
            <a:r>
              <a:rPr lang="de-DE" sz="4000" u="none" strike="noStrike" dirty="0">
                <a:solidFill>
                  <a:srgbClr val="000000"/>
                </a:solidFill>
                <a:effectLst/>
                <a:latin typeface="Avenir Next Medium" panose="020B0503020202020204" pitchFamily="34" charset="0"/>
              </a:rPr>
              <a:t> </a:t>
            </a:r>
            <a:r>
              <a:rPr lang="de-DE" sz="4000" u="none" strike="noStrike" dirty="0" err="1">
                <a:solidFill>
                  <a:srgbClr val="000000"/>
                </a:solidFill>
                <a:effectLst/>
                <a:latin typeface="Avenir Next Medium" panose="020B0503020202020204" pitchFamily="34" charset="0"/>
              </a:rPr>
              <a:t>other</a:t>
            </a:r>
            <a:r>
              <a:rPr lang="de-DE" sz="4000" u="none" strike="noStrike" dirty="0">
                <a:solidFill>
                  <a:srgbClr val="000000"/>
                </a:solidFill>
                <a:effectLst/>
                <a:latin typeface="Avenir Next Medium" panose="020B0503020202020204" pitchFamily="34" charset="0"/>
              </a:rPr>
              <a:t> European </a:t>
            </a:r>
            <a:r>
              <a:rPr lang="de-DE" sz="4000" u="none" strike="noStrike" dirty="0" err="1">
                <a:solidFill>
                  <a:srgbClr val="000000"/>
                </a:solidFill>
                <a:effectLst/>
                <a:latin typeface="Avenir Next Medium" panose="020B0503020202020204" pitchFamily="34" charset="0"/>
              </a:rPr>
              <a:t>influences</a:t>
            </a:r>
            <a:r>
              <a:rPr lang="de-DE" sz="4000" u="none" strike="noStrike" dirty="0">
                <a:solidFill>
                  <a:srgbClr val="000000"/>
                </a:solidFill>
                <a:effectLst/>
                <a:latin typeface="Avenir Next Medium" panose="020B0503020202020204" pitchFamily="34" charset="0"/>
              </a:rPr>
              <a:t> in </a:t>
            </a:r>
            <a:r>
              <a:rPr lang="de-DE" sz="4000" u="none" strike="noStrike" dirty="0" err="1">
                <a:solidFill>
                  <a:srgbClr val="000000"/>
                </a:solidFill>
                <a:effectLst/>
                <a:latin typeface="Avenir Next Medium" panose="020B0503020202020204" pitchFamily="34" charset="0"/>
              </a:rPr>
              <a:t>your</a:t>
            </a:r>
            <a:r>
              <a:rPr lang="de-DE" sz="4000" u="none" strike="noStrike" dirty="0">
                <a:solidFill>
                  <a:srgbClr val="000000"/>
                </a:solidFill>
                <a:effectLst/>
                <a:latin typeface="Avenir Next Medium" panose="020B0503020202020204" pitchFamily="34" charset="0"/>
              </a:rPr>
              <a:t> </a:t>
            </a:r>
            <a:r>
              <a:rPr lang="de-DE" sz="4000" u="none" strike="noStrike" dirty="0" err="1">
                <a:solidFill>
                  <a:srgbClr val="000000"/>
                </a:solidFill>
                <a:effectLst/>
                <a:latin typeface="Avenir Next Medium" panose="020B0503020202020204" pitchFamily="34" charset="0"/>
              </a:rPr>
              <a:t>city</a:t>
            </a:r>
            <a:r>
              <a:rPr lang="de-DE" sz="4000" u="none" strike="noStrike" dirty="0">
                <a:solidFill>
                  <a:srgbClr val="000000"/>
                </a:solidFill>
                <a:effectLst/>
                <a:latin typeface="Avenir Next Medium" panose="020B0503020202020204" pitchFamily="34" charset="0"/>
              </a:rPr>
              <a:t> </a:t>
            </a:r>
            <a:r>
              <a:rPr lang="de-DE" sz="4000" u="none" strike="noStrike" dirty="0" err="1">
                <a:solidFill>
                  <a:srgbClr val="000000"/>
                </a:solidFill>
                <a:effectLst/>
                <a:latin typeface="Avenir Next Medium" panose="020B0503020202020204" pitchFamily="34" charset="0"/>
              </a:rPr>
              <a:t>or</a:t>
            </a:r>
            <a:r>
              <a:rPr lang="de-DE" sz="4000" u="none" strike="noStrike" dirty="0">
                <a:solidFill>
                  <a:srgbClr val="000000"/>
                </a:solidFill>
                <a:effectLst/>
                <a:latin typeface="Avenir Next Medium" panose="020B0503020202020204" pitchFamily="34" charset="0"/>
              </a:rPr>
              <a:t> </a:t>
            </a:r>
            <a:r>
              <a:rPr lang="de-DE" sz="4000" u="none" strike="noStrike" dirty="0" err="1">
                <a:solidFill>
                  <a:srgbClr val="000000"/>
                </a:solidFill>
                <a:effectLst/>
                <a:latin typeface="Avenir Next Medium" panose="020B0503020202020204" pitchFamily="34" charset="0"/>
              </a:rPr>
              <a:t>region</a:t>
            </a:r>
            <a:r>
              <a:rPr lang="de-DE" sz="4000" u="none" strike="noStrike" dirty="0">
                <a:solidFill>
                  <a:srgbClr val="000000"/>
                </a:solidFill>
                <a:effectLst/>
                <a:latin typeface="Avenir Next Medium" panose="020B0503020202020204" pitchFamily="34" charset="0"/>
              </a:rPr>
              <a:t>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38A67F2-A993-E347-9F10-3D196FA1E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D5302D7-3F91-6CB0-61AE-D951122F5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7EF4CDE-D8A5-0761-B9B4-9456FEAC4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0173" y="6107189"/>
            <a:ext cx="2452099" cy="66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499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48</Words>
  <Application>Microsoft Macintosh PowerPoint</Application>
  <PresentationFormat>Breitbild</PresentationFormat>
  <Paragraphs>6</Paragraphs>
  <Slides>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10" baseType="lpstr">
      <vt:lpstr>Arial</vt:lpstr>
      <vt:lpstr>Avenir Next</vt:lpstr>
      <vt:lpstr>Avenir Next Medium</vt:lpstr>
      <vt:lpstr>Calibri</vt:lpstr>
      <vt:lpstr>Calibri Light</vt:lpstr>
      <vt:lpstr>Office</vt:lpstr>
      <vt:lpstr>City tour - The EU in our region</vt:lpstr>
      <vt:lpstr>PowerPoint-Präsentation</vt:lpstr>
      <vt:lpstr>Design a city tour with EU regional projects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Europäische Integration</dc:title>
  <dc:creator>Eurosoc Digital</dc:creator>
  <cp:lastModifiedBy>Mareike Meyer</cp:lastModifiedBy>
  <cp:revision>11</cp:revision>
  <dcterms:created xsi:type="dcterms:W3CDTF">2024-01-04T12:26:40Z</dcterms:created>
  <dcterms:modified xsi:type="dcterms:W3CDTF">2024-03-14T07:39:10Z</dcterms:modified>
</cp:coreProperties>
</file>