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97" r:id="rId3"/>
    <p:sldId id="259" r:id="rId4"/>
    <p:sldId id="299" r:id="rId5"/>
    <p:sldId id="300" r:id="rId6"/>
    <p:sldId id="30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7"/>
    <p:restoredTop sz="94696"/>
  </p:normalViewPr>
  <p:slideViewPr>
    <p:cSldViewPr snapToGrid="0">
      <p:cViewPr varScale="1">
        <p:scale>
          <a:sx n="105" d="100"/>
          <a:sy n="105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2387600"/>
          </a:xfrm>
        </p:spPr>
        <p:txBody>
          <a:bodyPr>
            <a:normAutofit/>
          </a:bodyPr>
          <a:lstStyle/>
          <a:p>
            <a:r>
              <a:rPr lang="de-DE" dirty="0">
                <a:latin typeface="Avenir Next Medium" panose="020B0503020202020204" pitchFamily="34" charset="0"/>
              </a:rPr>
              <a:t>The Budget Plan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14029"/>
            <a:ext cx="7772400" cy="310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EA9AF16-2656-D0E0-2A4B-9B1AD91EC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6295933"/>
            <a:ext cx="18288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Budget Plan– Part 1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IE" sz="240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Get together in groups and look at the EU regional policy projects.</a:t>
            </a:r>
          </a:p>
          <a:p>
            <a:endParaRPr lang="en-IE" sz="2400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  <a:p>
            <a:r>
              <a:rPr lang="en-IE" sz="240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Then, decide how much money you want to give each project from your budget to support them. You can distribute the amount however you like. </a:t>
            </a:r>
          </a:p>
          <a:p>
            <a:pPr marL="0" indent="0">
              <a:buNone/>
            </a:pPr>
            <a:endParaRPr lang="en-IE" sz="2400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  <a:p>
            <a:r>
              <a:rPr lang="en-IE" sz="240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When reaching an agreement within the group, the opinions of all group members should be taken into account.</a:t>
            </a:r>
            <a:br>
              <a:rPr lang="en-IE" sz="2400" dirty="0">
                <a:solidFill>
                  <a:srgbClr val="000000"/>
                </a:solidFill>
                <a:latin typeface="Avenir Next" panose="020B0503020202020204" pitchFamily="34" charset="0"/>
              </a:rPr>
            </a:br>
            <a:br>
              <a:rPr lang="en-IE" sz="2400" dirty="0">
                <a:solidFill>
                  <a:srgbClr val="000000"/>
                </a:solidFill>
                <a:latin typeface="Avenir Next" panose="020B0503020202020204" pitchFamily="34" charset="0"/>
              </a:rPr>
            </a:br>
            <a:r>
              <a:rPr lang="en-IE" sz="2400" b="1" dirty="0">
                <a:solidFill>
                  <a:srgbClr val="000000"/>
                </a:solidFill>
                <a:latin typeface="Avenir Next" panose="020B0503020202020204" pitchFamily="34" charset="0"/>
              </a:rPr>
              <a:t>Let the negotiations begin!</a:t>
            </a:r>
            <a:endParaRPr lang="en-IE" sz="2400" b="1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AF88B4D-6E75-4BF3-0E22-2AE0E5E78C6F}"/>
              </a:ext>
            </a:extLst>
          </p:cNvPr>
          <p:cNvSpPr txBox="1"/>
          <p:nvPr/>
        </p:nvSpPr>
        <p:spPr>
          <a:xfrm>
            <a:off x="1057656" y="1594792"/>
            <a:ext cx="387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Budget volume: 1 Mio. €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330DFA-26C1-468C-8D38-4974F48E3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6295933"/>
            <a:ext cx="18288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400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 err="1">
                <a:latin typeface="Avenir Next Medium" panose="020B0503020202020204" pitchFamily="34" charset="0"/>
              </a:rPr>
              <a:t>Discussion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of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results</a:t>
            </a:r>
            <a:r>
              <a:rPr lang="de-DE" sz="4000" dirty="0">
                <a:latin typeface="Avenir Next Medium" panose="020B0503020202020204" pitchFamily="34" charset="0"/>
              </a:rPr>
              <a:t> and </a:t>
            </a:r>
            <a:r>
              <a:rPr lang="de-DE" sz="4000" dirty="0" err="1">
                <a:latin typeface="Avenir Next Medium" panose="020B0503020202020204" pitchFamily="34" charset="0"/>
              </a:rPr>
              <a:t>reflection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5" name="Inhaltsplatzhalter 4" descr="Besprechung mit einfarbiger Füllung">
            <a:extLst>
              <a:ext uri="{FF2B5EF4-FFF2-40B4-BE49-F238E27FC236}">
                <a16:creationId xmlns:a16="http://schemas.microsoft.com/office/drawing/2014/main" id="{F0C83785-6B94-A83C-C24D-E815DC45C1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235" y="2379930"/>
            <a:ext cx="2505023" cy="2505023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FB68AE1-9832-F3A7-2200-E7C093E8CAE6}"/>
              </a:ext>
            </a:extLst>
          </p:cNvPr>
          <p:cNvSpPr txBox="1"/>
          <p:nvPr/>
        </p:nvSpPr>
        <p:spPr>
          <a:xfrm>
            <a:off x="4096011" y="2743200"/>
            <a:ext cx="6925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Which projects do you want to support, with what amount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How did the decision-making process work? Was it easy or difficult? Did everyone agree with the compromise?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49BDA7-BE75-3F1A-C4E8-F5C96DF03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6295933"/>
            <a:ext cx="18288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Budget Plan – Part 2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IE" sz="2400" dirty="0">
                <a:solidFill>
                  <a:srgbClr val="000000"/>
                </a:solidFill>
                <a:latin typeface="Avenir Next" panose="020B0503020202020204" pitchFamily="34" charset="0"/>
              </a:rPr>
              <a:t>Random distribution of roles. </a:t>
            </a:r>
          </a:p>
          <a:p>
            <a:endParaRPr lang="en-IE" sz="24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r>
              <a:rPr lang="en-IE" sz="2400" dirty="0">
                <a:solidFill>
                  <a:srgbClr val="000000"/>
                </a:solidFill>
                <a:latin typeface="Avenir Next" panose="020B0503020202020204" pitchFamily="34" charset="0"/>
              </a:rPr>
              <a:t>Now negotiate your budget again - taking into account the perspective of the role you are simulating.</a:t>
            </a:r>
          </a:p>
          <a:p>
            <a:endParaRPr lang="en-IE" sz="24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IE" sz="2400" b="1" dirty="0">
                <a:solidFill>
                  <a:srgbClr val="000000"/>
                </a:solidFill>
                <a:latin typeface="Avenir Next" panose="020B0503020202020204" pitchFamily="34" charset="0"/>
              </a:rPr>
              <a:t>Let the negotiations begin!</a:t>
            </a:r>
            <a:endParaRPr lang="en-IE" sz="2400" b="1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AF88B4D-6E75-4BF3-0E22-2AE0E5E78C6F}"/>
              </a:ext>
            </a:extLst>
          </p:cNvPr>
          <p:cNvSpPr txBox="1"/>
          <p:nvPr/>
        </p:nvSpPr>
        <p:spPr>
          <a:xfrm>
            <a:off x="951977" y="1754479"/>
            <a:ext cx="387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/>
              <a:t>Budget volume</a:t>
            </a:r>
            <a:r>
              <a:rPr lang="en-IE" sz="2400" b="1" dirty="0"/>
              <a:t>: 1 </a:t>
            </a:r>
            <a:r>
              <a:rPr lang="de-DE" sz="2400" b="1" dirty="0"/>
              <a:t>Mio. €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B53D4E-B9DD-6BE8-239A-73BE2378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6295933"/>
            <a:ext cx="18288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400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 err="1">
                <a:latin typeface="Avenir Next Medium" panose="020B0503020202020204" pitchFamily="34" charset="0"/>
              </a:rPr>
              <a:t>Discussion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of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results</a:t>
            </a:r>
            <a:r>
              <a:rPr lang="de-DE" sz="4000" dirty="0">
                <a:latin typeface="Avenir Next Medium" panose="020B0503020202020204" pitchFamily="34" charset="0"/>
              </a:rPr>
              <a:t> and </a:t>
            </a:r>
            <a:r>
              <a:rPr lang="de-DE" sz="4000" dirty="0" err="1">
                <a:latin typeface="Avenir Next Medium" panose="020B0503020202020204" pitchFamily="34" charset="0"/>
              </a:rPr>
              <a:t>reflection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5" name="Inhaltsplatzhalter 4" descr="Besprechung mit einfarbiger Füllung">
            <a:extLst>
              <a:ext uri="{FF2B5EF4-FFF2-40B4-BE49-F238E27FC236}">
                <a16:creationId xmlns:a16="http://schemas.microsoft.com/office/drawing/2014/main" id="{F0C83785-6B94-A83C-C24D-E815DC45C1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235" y="2379930"/>
            <a:ext cx="2505023" cy="2505023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FB68AE1-9832-F3A7-2200-E7C093E8CAE6}"/>
              </a:ext>
            </a:extLst>
          </p:cNvPr>
          <p:cNvSpPr txBox="1"/>
          <p:nvPr/>
        </p:nvSpPr>
        <p:spPr>
          <a:xfrm>
            <a:off x="4096011" y="2619131"/>
            <a:ext cx="69255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Avenir Next" panose="020B0503020202020204" pitchFamily="34" charset="0"/>
              </a:rPr>
              <a:t>How has the prioritization of money distribution changed now that decisions are no longer based on one's own position?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latin typeface="Avenir Next" panose="020B05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Avenir Next" panose="020B0503020202020204" pitchFamily="34" charset="0"/>
              </a:rPr>
              <a:t>Why is that the case?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latin typeface="Avenir Next" panose="020B05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latin typeface="Avenir Next" panose="020B0503020202020204" pitchFamily="34" charset="0"/>
              </a:rPr>
              <a:t>Did you find it difficult to change your perspective and represent the interests of a simulated person?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54C59B-FB4B-420A-AE43-C60049F37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6295933"/>
            <a:ext cx="18288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2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BAAE3-E8B4-87DA-072B-B9C1AE7B9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874EB98-214A-FAA6-C6E7-E750D27A8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400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 err="1">
                <a:latin typeface="Avenir Next Medium" panose="020B0503020202020204" pitchFamily="34" charset="0"/>
              </a:rPr>
              <a:t>Conclusion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5" name="Inhaltsplatzhalter 4" descr="Besprechung mit einfarbiger Füllung">
            <a:extLst>
              <a:ext uri="{FF2B5EF4-FFF2-40B4-BE49-F238E27FC236}">
                <a16:creationId xmlns:a16="http://schemas.microsoft.com/office/drawing/2014/main" id="{3FAFC9DE-BA57-F762-AF3E-53DEE710E98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235" y="2379930"/>
            <a:ext cx="2505023" cy="2505023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4F71AA-8203-233C-14EF-22091864D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E1CFE5-E234-0E10-F920-BB57807CD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882ECB-0E20-EF63-E7E4-C200F4D8C5C9}"/>
              </a:ext>
            </a:extLst>
          </p:cNvPr>
          <p:cNvSpPr txBox="1"/>
          <p:nvPr/>
        </p:nvSpPr>
        <p:spPr>
          <a:xfrm>
            <a:off x="4096011" y="2743200"/>
            <a:ext cx="6925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>
                <a:latin typeface="Avenir Next" panose="020B0503020202020204" pitchFamily="34" charset="0"/>
              </a:rPr>
              <a:t>How did you like the exercise? What was good, what could be done better?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B45F6C9-D66B-4B25-D5F6-58994459D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6295933"/>
            <a:ext cx="18288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6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</Words>
  <Application>Microsoft Macintosh PowerPoint</Application>
  <PresentationFormat>Breitbild</PresentationFormat>
  <Paragraphs>27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Avenir Next</vt:lpstr>
      <vt:lpstr>Avenir Next Medium</vt:lpstr>
      <vt:lpstr>Calibri</vt:lpstr>
      <vt:lpstr>Calibri Light</vt:lpstr>
      <vt:lpstr>Office</vt:lpstr>
      <vt:lpstr>The Budget Plan</vt:lpstr>
      <vt:lpstr>Budget Plan– Part 1</vt:lpstr>
      <vt:lpstr>Discussion of the results and reflection</vt:lpstr>
      <vt:lpstr>Budget Plan – Part 2</vt:lpstr>
      <vt:lpstr>Discussion of the results and reflection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11</cp:revision>
  <dcterms:created xsi:type="dcterms:W3CDTF">2024-01-04T12:26:40Z</dcterms:created>
  <dcterms:modified xsi:type="dcterms:W3CDTF">2024-05-07T12:02:56Z</dcterms:modified>
</cp:coreProperties>
</file>