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97" r:id="rId3"/>
    <p:sldId id="259" r:id="rId4"/>
    <p:sldId id="29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5"/>
    <p:restoredTop sz="94696"/>
  </p:normalViewPr>
  <p:slideViewPr>
    <p:cSldViewPr snapToGrid="0">
      <p:cViewPr varScale="1">
        <p:scale>
          <a:sx n="105" d="100"/>
          <a:sy n="105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387600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Still image of European Values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4029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BE4395F-5568-2AAC-E197-24E7CF1F1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006" y="6158443"/>
            <a:ext cx="2523994" cy="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137" y="712979"/>
            <a:ext cx="10539437" cy="24002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0000"/>
                </a:solidFill>
                <a:latin typeface="Avenir Next" panose="020B0503020202020204" pitchFamily="34" charset="0"/>
              </a:rPr>
              <a:t>In your group: Think about how to represent the assigned value in a still image!</a:t>
            </a:r>
            <a:endParaRPr lang="en-GB" sz="3600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6588606-9995-728C-A0C2-293713C2B624}"/>
              </a:ext>
            </a:extLst>
          </p:cNvPr>
          <p:cNvSpPr txBox="1">
            <a:spLocks/>
          </p:cNvSpPr>
          <p:nvPr/>
        </p:nvSpPr>
        <p:spPr>
          <a:xfrm>
            <a:off x="1047138" y="3113206"/>
            <a:ext cx="4952830" cy="2400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0000"/>
                </a:solidFill>
                <a:latin typeface="Avenir Next" panose="020B0503020202020204" pitchFamily="34" charset="0"/>
              </a:rPr>
              <a:t>Attention: </a:t>
            </a:r>
            <a:br>
              <a:rPr lang="en-GB" b="1" dirty="0">
                <a:solidFill>
                  <a:srgbClr val="000000"/>
                </a:solidFill>
                <a:latin typeface="Avenir Next" panose="020B050302020202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Avenir Next" panose="020B0503020202020204" pitchFamily="34" charset="0"/>
              </a:rPr>
              <a:t>Keep your term a secret! </a:t>
            </a:r>
            <a:br>
              <a:rPr lang="en-GB" dirty="0">
                <a:solidFill>
                  <a:srgbClr val="000000"/>
                </a:solidFill>
                <a:latin typeface="Avenir Next" panose="020B0503020202020204" pitchFamily="34" charset="0"/>
              </a:rPr>
            </a:br>
            <a:br>
              <a:rPr lang="en-GB" dirty="0">
                <a:solidFill>
                  <a:srgbClr val="000000"/>
                </a:solidFill>
                <a:latin typeface="Avenir Next" panose="020B0503020202020204" pitchFamily="34" charset="0"/>
              </a:rPr>
            </a:br>
            <a:r>
              <a:rPr lang="en-GB" dirty="0">
                <a:solidFill>
                  <a:srgbClr val="000000"/>
                </a:solidFill>
                <a:latin typeface="Avenir Next" panose="020B0503020202020204" pitchFamily="34" charset="0"/>
              </a:rPr>
              <a:t>You will present your still image to the others and they have to guess which value you are displaying. </a:t>
            </a:r>
            <a:endParaRPr lang="en-GB" sz="3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1026" name="Picture 2" descr="Goethes &quot;Prometheus&quot; im Standbild interpretiert! | Schönstätter  Marienschule Vallendar">
            <a:extLst>
              <a:ext uri="{FF2B5EF4-FFF2-40B4-BE49-F238E27FC236}">
                <a16:creationId xmlns:a16="http://schemas.microsoft.com/office/drawing/2014/main" id="{8E8B447E-C3EB-0E03-E0E2-CC23F291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29" y="2694059"/>
            <a:ext cx="3975539" cy="29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ED129CF-3AD5-7D7D-3E41-BFCDB41342A2}"/>
              </a:ext>
            </a:extLst>
          </p:cNvPr>
          <p:cNvSpPr txBox="1"/>
          <p:nvPr/>
        </p:nvSpPr>
        <p:spPr>
          <a:xfrm>
            <a:off x="7046029" y="5717136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</a:t>
            </a:r>
            <a:r>
              <a:rPr lang="de-DE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Schönstätter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Marienschule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3408321-6365-87DE-3977-C640A4BC1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006" y="6158443"/>
            <a:ext cx="2523994" cy="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0036"/>
            <a:ext cx="9144000" cy="1371490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venir Next Medium" panose="020B0503020202020204" pitchFamily="34" charset="0"/>
              </a:rPr>
              <a:t>Presentation of your still image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12" name="Grafik 11" descr="Benutzer mit einfarbiger Füllung">
            <a:extLst>
              <a:ext uri="{FF2B5EF4-FFF2-40B4-BE49-F238E27FC236}">
                <a16:creationId xmlns:a16="http://schemas.microsoft.com/office/drawing/2014/main" id="{27EE1528-2FA6-267B-9A1F-A5A6D987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5068" y="2920557"/>
            <a:ext cx="2322445" cy="232244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DD886F-F40B-D20D-3F67-842501B96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06" y="6158443"/>
            <a:ext cx="2523994" cy="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1585166"/>
            <a:ext cx="9012936" cy="40945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did you present the term in this way?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did the others recognize/not recognize the term?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Was it easy/difficult? </a:t>
            </a:r>
          </a:p>
          <a:p>
            <a:pPr marL="0" indent="0">
              <a:buNone/>
            </a:pPr>
            <a:endParaRPr lang="en-GB" sz="2400" dirty="0">
              <a:solidFill>
                <a:srgbClr val="000000"/>
              </a:solidFill>
              <a:effectLst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you have other ideas in the group to represent the term?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02" y="720387"/>
            <a:ext cx="3458050" cy="1325563"/>
          </a:xfrm>
        </p:spPr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Reflection</a:t>
            </a:r>
          </a:p>
        </p:txBody>
      </p:sp>
      <p:pic>
        <p:nvPicPr>
          <p:cNvPr id="2" name="Grafik 1" descr="Fragen mit einfarbiger Füllung">
            <a:extLst>
              <a:ext uri="{FF2B5EF4-FFF2-40B4-BE49-F238E27FC236}">
                <a16:creationId xmlns:a16="http://schemas.microsoft.com/office/drawing/2014/main" id="{6CE60400-F1AE-8077-AAD0-6D4E971CB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7844" y="720387"/>
            <a:ext cx="914400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99F5CB-6C3B-31BA-B6D5-4F0C54BBC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06" y="6158443"/>
            <a:ext cx="2523994" cy="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</Words>
  <Application>Microsoft Macintosh PowerPoint</Application>
  <PresentationFormat>Breitbild</PresentationFormat>
  <Paragraphs>12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Avenir Next</vt:lpstr>
      <vt:lpstr>Avenir Next Medium</vt:lpstr>
      <vt:lpstr>Calibri</vt:lpstr>
      <vt:lpstr>Calibri Light</vt:lpstr>
      <vt:lpstr>Office</vt:lpstr>
      <vt:lpstr>Still image of European Values</vt:lpstr>
      <vt:lpstr>PowerPoint-Präsentation</vt:lpstr>
      <vt:lpstr>Presentation of your still image</vt:lpstr>
      <vt:lpstr>Reflection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14</cp:revision>
  <dcterms:created xsi:type="dcterms:W3CDTF">2024-01-04T12:26:40Z</dcterms:created>
  <dcterms:modified xsi:type="dcterms:W3CDTF">2024-05-02T08:36:59Z</dcterms:modified>
</cp:coreProperties>
</file>