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99" r:id="rId3"/>
    <p:sldId id="305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BD689A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8"/>
    <p:restoredTop sz="94696"/>
  </p:normalViewPr>
  <p:slideViewPr>
    <p:cSldViewPr snapToGrid="0">
      <p:cViewPr varScale="1">
        <p:scale>
          <a:sx n="105" d="100"/>
          <a:sy n="105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14809"/>
            <a:ext cx="12192000" cy="2387600"/>
          </a:xfrm>
        </p:spPr>
        <p:txBody>
          <a:bodyPr>
            <a:normAutofit/>
          </a:bodyPr>
          <a:lstStyle/>
          <a:p>
            <a:r>
              <a:rPr lang="de-DE" dirty="0" err="1">
                <a:latin typeface="Avenir Next Medium" panose="020B0503020202020204" pitchFamily="34" charset="0"/>
              </a:rPr>
              <a:t>Quotes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from</a:t>
            </a:r>
            <a:r>
              <a:rPr lang="de-DE" dirty="0">
                <a:latin typeface="Avenir Next Medium" panose="020B0503020202020204" pitchFamily="34" charset="0"/>
              </a:rPr>
              <a:t> EU regional </a:t>
            </a:r>
            <a:r>
              <a:rPr lang="de-DE" dirty="0" err="1">
                <a:latin typeface="Avenir Next Medium" panose="020B0503020202020204" pitchFamily="34" charset="0"/>
              </a:rPr>
              <a:t>policy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727" y="1137390"/>
            <a:ext cx="5656545" cy="22624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B8037E-62DF-9B37-00F0-E85FFBF6A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Working in </a:t>
            </a:r>
            <a:r>
              <a:rPr lang="de-DE" sz="2400" dirty="0" err="1"/>
              <a:t>small</a:t>
            </a:r>
            <a:r>
              <a:rPr lang="de-DE" sz="2400" dirty="0"/>
              <a:t> </a:t>
            </a:r>
            <a:r>
              <a:rPr lang="de-DE" sz="2400" dirty="0" err="1"/>
              <a:t>groups</a:t>
            </a:r>
            <a:r>
              <a:rPr lang="de-DE" sz="2400" dirty="0"/>
              <a:t>: Analyze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quotes</a:t>
            </a:r>
            <a:r>
              <a:rPr lang="de-DE" sz="2400" dirty="0"/>
              <a:t> </a:t>
            </a:r>
            <a:r>
              <a:rPr lang="de-DE" sz="2400" dirty="0" err="1"/>
              <a:t>provided</a:t>
            </a:r>
            <a:r>
              <a:rPr lang="de-DE" sz="2400" dirty="0"/>
              <a:t>. </a:t>
            </a:r>
          </a:p>
          <a:p>
            <a:pPr lvl="1"/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EU </a:t>
            </a:r>
            <a:r>
              <a:rPr lang="de-DE" sz="2000" dirty="0" err="1"/>
              <a:t>described</a:t>
            </a:r>
            <a:r>
              <a:rPr lang="de-DE" sz="2000" dirty="0"/>
              <a:t>?</a:t>
            </a:r>
          </a:p>
          <a:p>
            <a:pPr lvl="1"/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role</a:t>
            </a:r>
            <a:r>
              <a:rPr lang="de-DE" sz="2000" dirty="0"/>
              <a:t> do </a:t>
            </a:r>
            <a:r>
              <a:rPr lang="de-DE" sz="2000" dirty="0" err="1"/>
              <a:t>citizens</a:t>
            </a:r>
            <a:r>
              <a:rPr lang="de-DE" sz="2000" dirty="0"/>
              <a:t> </a:t>
            </a:r>
            <a:r>
              <a:rPr lang="de-DE" sz="2000" dirty="0" err="1"/>
              <a:t>play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quotes</a:t>
            </a:r>
            <a:r>
              <a:rPr lang="de-DE" sz="2000" dirty="0"/>
              <a:t>?</a:t>
            </a:r>
          </a:p>
          <a:p>
            <a:pPr lvl="1"/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interpret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quote</a:t>
            </a:r>
            <a:r>
              <a:rPr lang="de-DE" sz="2000" dirty="0"/>
              <a:t>?</a:t>
            </a:r>
          </a:p>
          <a:p>
            <a:endParaRPr lang="de-DE" sz="2400" dirty="0"/>
          </a:p>
          <a:p>
            <a:r>
              <a:rPr lang="de-DE" sz="2400" dirty="0" err="1"/>
              <a:t>Develop</a:t>
            </a:r>
            <a:r>
              <a:rPr lang="de-DE" sz="2400" dirty="0"/>
              <a:t> a </a:t>
            </a:r>
            <a:r>
              <a:rPr lang="de-DE" sz="2400" dirty="0" err="1"/>
              <a:t>mind</a:t>
            </a:r>
            <a:r>
              <a:rPr lang="de-DE" sz="2400" dirty="0"/>
              <a:t> </a:t>
            </a:r>
            <a:r>
              <a:rPr lang="de-DE" sz="2400" dirty="0" err="1"/>
              <a:t>map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quote</a:t>
            </a:r>
            <a:r>
              <a:rPr lang="de-DE" sz="2400" dirty="0"/>
              <a:t>. </a:t>
            </a:r>
            <a:r>
              <a:rPr lang="de-DE" sz="2400" dirty="0" err="1"/>
              <a:t>How</a:t>
            </a:r>
            <a:r>
              <a:rPr lang="de-DE" sz="2400" dirty="0"/>
              <a:t> </a:t>
            </a:r>
            <a:r>
              <a:rPr lang="de-DE" sz="2400" dirty="0" err="1"/>
              <a:t>could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quote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rewritten</a:t>
            </a:r>
            <a:r>
              <a:rPr lang="de-DE" sz="2400" dirty="0"/>
              <a:t> and </a:t>
            </a:r>
            <a:r>
              <a:rPr lang="de-DE" sz="2400" dirty="0" err="1"/>
              <a:t>changed</a:t>
            </a:r>
            <a:r>
              <a:rPr lang="de-DE" sz="2400" dirty="0"/>
              <a:t>? </a:t>
            </a:r>
            <a:r>
              <a:rPr lang="de-DE" sz="2400" dirty="0" err="1"/>
              <a:t>How</a:t>
            </a:r>
            <a:r>
              <a:rPr lang="de-DE" sz="2400" dirty="0"/>
              <a:t> do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changes</a:t>
            </a:r>
            <a:r>
              <a:rPr lang="de-DE" sz="2400" dirty="0"/>
              <a:t> alter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view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EU?</a:t>
            </a:r>
          </a:p>
          <a:p>
            <a:endParaRPr lang="de-DE" sz="2400" dirty="0"/>
          </a:p>
          <a:p>
            <a:r>
              <a:rPr lang="de-DE" sz="2400" dirty="0" err="1"/>
              <a:t>Scheduled</a:t>
            </a:r>
            <a:r>
              <a:rPr lang="de-DE" sz="2400" dirty="0"/>
              <a:t> time: 20 </a:t>
            </a:r>
            <a:r>
              <a:rPr lang="de-DE" sz="2400" dirty="0" err="1"/>
              <a:t>minutes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BB22A7-B287-586C-45D8-3A09B1C3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err="1">
                <a:latin typeface="Avenir Next Medium" panose="020B0503020202020204" pitchFamily="34" charset="0"/>
              </a:rPr>
              <a:t>Quotes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from</a:t>
            </a:r>
            <a:r>
              <a:rPr lang="de-DE" dirty="0">
                <a:latin typeface="Avenir Next Medium" panose="020B0503020202020204" pitchFamily="34" charset="0"/>
              </a:rPr>
              <a:t> EU regional </a:t>
            </a:r>
            <a:r>
              <a:rPr lang="de-DE" dirty="0" err="1">
                <a:latin typeface="Avenir Next Medium" panose="020B0503020202020204" pitchFamily="34" charset="0"/>
              </a:rPr>
              <a:t>policy</a:t>
            </a:r>
            <a:endParaRPr lang="de-DE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61BE5-07F4-F878-5CC5-7FBCB290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131"/>
            <a:ext cx="10515600" cy="1325563"/>
          </a:xfrm>
        </p:spPr>
        <p:txBody>
          <a:bodyPr/>
          <a:lstStyle/>
          <a:p>
            <a:pPr algn="ctr"/>
            <a:r>
              <a:rPr lang="de-DE" b="1" dirty="0" err="1">
                <a:latin typeface="Avenir Next" panose="020B0503020202020204" pitchFamily="34" charset="0"/>
              </a:rPr>
              <a:t>Discussion</a:t>
            </a:r>
            <a:endParaRPr lang="de-DE" b="1" dirty="0"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CF18E-96FB-5D65-FFA2-C191BA1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120D79-F0E4-4511-51A4-D77F0BFA4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71A870-426A-7B61-E3EB-E118CC04C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9218" name="Picture 2" descr="672.800+ Grafiken, lizenzfreie Vektorgrafiken und Clipart zu Unterhaltung  Icon - iStock">
            <a:extLst>
              <a:ext uri="{FF2B5EF4-FFF2-40B4-BE49-F238E27FC236}">
                <a16:creationId xmlns:a16="http://schemas.microsoft.com/office/drawing/2014/main" id="{6E0EE110-5902-4AD7-0329-C8F32E5F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92" y="2375694"/>
            <a:ext cx="3792415" cy="37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70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</Words>
  <Application>Microsoft Macintosh PowerPoint</Application>
  <PresentationFormat>Breitbild</PresentationFormat>
  <Paragraphs>11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Arial</vt:lpstr>
      <vt:lpstr>Avenir Next</vt:lpstr>
      <vt:lpstr>Avenir Next Medium</vt:lpstr>
      <vt:lpstr>Calibri</vt:lpstr>
      <vt:lpstr>Calibri Light</vt:lpstr>
      <vt:lpstr>Office</vt:lpstr>
      <vt:lpstr>Quotes from EU regional policy</vt:lpstr>
      <vt:lpstr>Quotes from EU regional policy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12</cp:revision>
  <dcterms:created xsi:type="dcterms:W3CDTF">2024-01-04T12:26:40Z</dcterms:created>
  <dcterms:modified xsi:type="dcterms:W3CDTF">2024-05-07T12:57:49Z</dcterms:modified>
</cp:coreProperties>
</file>