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7" r:id="rId1"/>
  </p:sldMasterIdLst>
  <p:notesMasterIdLst>
    <p:notesMasterId r:id="rId11"/>
  </p:notesMasterIdLst>
  <p:handoutMasterIdLst>
    <p:handoutMasterId r:id="rId12"/>
  </p:handoutMasterIdLst>
  <p:sldIdLst>
    <p:sldId id="256" r:id="rId2"/>
    <p:sldId id="282" r:id="rId3"/>
    <p:sldId id="297" r:id="rId4"/>
    <p:sldId id="390" r:id="rId5"/>
    <p:sldId id="391" r:id="rId6"/>
    <p:sldId id="321" r:id="rId7"/>
    <p:sldId id="284" r:id="rId8"/>
    <p:sldId id="388" r:id="rId9"/>
    <p:sldId id="389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/>
    <p:restoredTop sz="94852"/>
  </p:normalViewPr>
  <p:slideViewPr>
    <p:cSldViewPr snapToGrid="0" snapToObjects="1">
      <p:cViewPr varScale="1">
        <p:scale>
          <a:sx n="98" d="100"/>
          <a:sy n="98" d="100"/>
        </p:scale>
        <p:origin x="208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19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D4A07C-C0CE-8545-A158-6BB8F0BA4B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781F6D-B15F-1D42-822A-C1B3BD5F77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CDA05-B725-0849-A6ED-926C919713A2}" type="datetimeFigureOut">
              <a:rPr lang="fr-FR" smtClean="0"/>
              <a:t>13/05/2024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D8E6BB-B3F1-CB46-9E32-FE52601D76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E5130F-E68B-2747-B9AD-0E2513CC13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1FB5C-51B3-D54D-AA47-40673E395D1F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2496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6030B-4C80-844B-BF18-B1A40A7D45E7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A0479-8795-6545-AA04-4A1463CB53DC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8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A0479-8795-6545-AA04-4A1463CB53D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957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A0479-8795-6545-AA04-4A1463CB53D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38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A0479-8795-6545-AA04-4A1463CB53D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26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7E826-89B2-2AC6-23DA-7EB354C79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408D33C-E0B3-AE77-1EE9-3BDAE594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81E233-3214-4306-2564-59A4B6A8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4B67EF-8801-8CA2-0214-824E830F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02B773-7848-CC3D-EADE-D1F8361BF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0320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64574-DFCE-28CC-750C-9838551A7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228C2B-AC29-941A-2EB9-C7A566038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588D05-6707-7B59-8EC1-C180134A1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5DEC0C-075D-2D2D-E7A2-CEDA368D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0D6CCC-6B20-D990-94AD-CD9E6677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5393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6F34A9-5182-7DEF-38CF-C2BF7D1C57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77A978D-3C1E-AD0C-6A8C-60B00103C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B9352F-CD9B-0461-72B3-A2749BDC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AACAE-4A44-0382-A50F-0DDF7CF61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8E9C2D-C4F2-F4FD-C2E8-78CDE133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160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A8DF1-6A92-0B67-37A1-EABEC27B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B1BE86-B98B-ABC1-34F9-88D59EA39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AC818B-F789-3CD8-67BE-D90F3D3C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730E4F-3FC9-26EE-05D9-153E9399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DB151B-83A2-B5B3-3611-5A2B8AD74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815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14BEC-F8AD-D430-2A80-F6A7548F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60C05D-BB9E-FEBF-2C54-4CDB5E0C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0DD769-0D43-E6C2-36E0-E331B2945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472379-9F53-48B5-776C-0B0A9A04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95CDA6-1A6B-E0A7-2EC7-745B44F6B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03861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AA129-C2C3-C139-7176-8411106D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9737E7-0640-5F51-7D55-51ADC4B0F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129A1D-F4CE-D337-6202-C0FF69578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FBB37A-E967-AA6B-6B83-6510D1A3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6ED3A7-05ED-EF9B-CD6A-FD196ED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4C8359-E719-51DB-18D0-926609DE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4425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12B09-0EE1-8886-A879-9B88A163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33C107-6067-1E1E-F0AA-5E2C295AE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7AD6AE-4C49-6945-3D83-199B9297B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A554EB-C964-5FC6-A3E5-24B8F7182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DC4DFD1-E5F1-662F-7334-EF72957B2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279DB3A-C9F6-DAD1-E600-ED76664F1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05CDF0-C32A-4F32-C12A-77A12F9F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D566847-E5C0-0556-8223-846C038B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759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2F50C-0982-65E8-AF9E-A3E2F5E0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A51B6-65FA-E0E1-5A62-11621A6E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90F28F-85C0-7201-2842-9A87327F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C99576D-53C0-E690-58DB-5D0B6E6B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6621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DFE1DC-8FD0-2685-BC17-6A06EA12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29E6FB-99BD-B426-0E5E-D0F5DF3C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6F6500-676D-C271-81DE-1D41B118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2225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B8E93-2625-B003-8233-91C84EB4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B06D30-D41F-2D54-A9CB-596981BF1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AD1264-72C0-7556-2D94-9C5ABE95E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E11B91-9930-3EAC-F883-073488AC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65DAC6-3467-A3DE-CF79-2A3E7BF3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652348-51F6-F61D-76F7-DC1DD3C9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026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C062A-D7B0-73CD-8E75-B3AB06AB3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7EE8A4B-628C-2E0D-28DE-C74B9D212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64E5970-1753-B15D-8CF5-CE00C749E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EEF43E-71A4-08D9-3C16-E3E340A5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6CEEEF-0F2A-4593-9CFA-B408A546E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694880-B04F-A13B-20B3-4E1D57E28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34854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A9BBECA-DC15-3A27-F169-B42F6050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42E269-F00C-5CAF-CD4B-DC1BAE5D8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664387-CDF2-1A43-3435-00E2ACE82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5/13/24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1E3624-2765-9DB6-04AC-525F45C7B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4284C0-4FFA-4C32-313E-EFF68EE7C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</p:spPr>
        <p:txBody>
          <a:bodyPr/>
          <a:lstStyle/>
          <a:p>
            <a:r>
              <a:rPr lang="de-DE" dirty="0">
                <a:latin typeface="Avenir Next Medium" panose="020B0503020202020204" pitchFamily="34" charset="0"/>
              </a:rPr>
              <a:t>Meme </a:t>
            </a:r>
            <a:r>
              <a:rPr lang="de-DE" dirty="0" err="1">
                <a:latin typeface="Avenir Next Medium" panose="020B0503020202020204" pitchFamily="34" charset="0"/>
              </a:rPr>
              <a:t>analysis</a:t>
            </a:r>
            <a:endParaRPr lang="de-DE" dirty="0">
              <a:latin typeface="Avenir Next Medium" panose="020B0503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14029"/>
            <a:ext cx="7772400" cy="310877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D46F564-4662-D75D-6988-7E2529426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1" y="6212495"/>
            <a:ext cx="1811214" cy="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introduction</a:t>
            </a:r>
            <a:endParaRPr lang="de-DE" sz="360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exercise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deal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memes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order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classify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multi-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layered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meaning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memes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analyzed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critically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reflected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in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D93120-32E2-853E-7753-41D224D1B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4DDBDC-1699-12CA-E1F4-EDAE357E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904A68E-EAC0-1F2E-1861-A9B01E29F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1" y="6212495"/>
            <a:ext cx="1811214" cy="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85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How does it work?</a:t>
            </a:r>
            <a:endParaRPr lang="en-GB" sz="4400" noProof="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457200" marR="621030" indent="-457200" algn="just">
              <a:lnSpc>
                <a:spcPct val="117000"/>
              </a:lnSpc>
              <a:spcBef>
                <a:spcPts val="460"/>
              </a:spcBef>
              <a:buFont typeface="Arial" panose="020B0604020202020204" pitchFamily="34" charset="0"/>
              <a:buAutoNum type="arabicPeriod"/>
            </a:pP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Collection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memes</a:t>
            </a:r>
            <a:endParaRPr lang="de-DE" sz="2400" dirty="0">
              <a:latin typeface="Avenir Next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621030" indent="-457200" algn="just">
              <a:lnSpc>
                <a:spcPct val="117000"/>
              </a:lnSpc>
              <a:spcBef>
                <a:spcPts val="460"/>
              </a:spcBef>
              <a:buFont typeface="Arial" panose="020B0604020202020204" pitchFamily="34" charset="0"/>
              <a:buAutoNum type="arabicPeriod"/>
            </a:pP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Definition and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types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memes</a:t>
            </a:r>
            <a:endParaRPr lang="de-DE" sz="2400" dirty="0">
              <a:latin typeface="Avenir Next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621030" indent="-457200" algn="just">
              <a:lnSpc>
                <a:spcPct val="117000"/>
              </a:lnSpc>
              <a:spcBef>
                <a:spcPts val="460"/>
              </a:spcBef>
              <a:buFont typeface="Arial" panose="020B0604020202020204" pitchFamily="34" charset="0"/>
              <a:buAutoNum type="arabicPeriod"/>
            </a:pP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Analysis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endParaRPr lang="de-DE" sz="2400" dirty="0">
              <a:latin typeface="Avenir Next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621030" indent="-457200" algn="just">
              <a:lnSpc>
                <a:spcPct val="117000"/>
              </a:lnSpc>
              <a:spcBef>
                <a:spcPts val="460"/>
              </a:spcBef>
              <a:buFont typeface="Arial" panose="020B0604020202020204" pitchFamily="34" charset="0"/>
              <a:buAutoNum type="arabicPeriod"/>
            </a:pP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  <a:r>
              <a:rPr lang="de-DE" sz="24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n-GB" sz="2400" dirty="0">
              <a:latin typeface="Avenir Next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45757B-FC65-215B-032F-9EF2A9001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1" y="6212495"/>
            <a:ext cx="1811214" cy="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3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28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think of the word meme?</a:t>
            </a:r>
          </a:p>
          <a:p>
            <a:pPr marL="0" indent="0" algn="ctr">
              <a:buNone/>
            </a:pPr>
            <a:r>
              <a:rPr lang="en-GB" sz="28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you know any examples?</a:t>
            </a:r>
          </a:p>
          <a:p>
            <a:pPr marL="0" indent="0" algn="ctr">
              <a:buNone/>
            </a:pPr>
            <a:endParaRPr lang="en-GB" sz="2800" dirty="0">
              <a:latin typeface="Avenir Next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GB" sz="28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can memes be of political significance?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695D13-193F-B30B-6868-0ADB30CB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D7DB02-C8BC-FF96-F2BE-E3A4DAED2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F0ED24F-CF0B-350B-D729-9F85C7EB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Collection of ideas</a:t>
            </a:r>
            <a:endParaRPr lang="en-GB" sz="4400" noProof="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6E2AB9-4D37-DAA2-46C2-7D01894FB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1" y="6212495"/>
            <a:ext cx="1811214" cy="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3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2800" b="1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memes? </a:t>
            </a:r>
          </a:p>
          <a:p>
            <a:pPr marL="0" indent="0" algn="ctr">
              <a:buNone/>
            </a:pPr>
            <a:r>
              <a:rPr lang="en-GB" sz="2800" dirty="0"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read through the definitions provided.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695D13-193F-B30B-6868-0ADB30CB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D7DB02-C8BC-FF96-F2BE-E3A4DAED2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F0ED24F-CF0B-350B-D729-9F85C7EB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Definition</a:t>
            </a:r>
            <a:endParaRPr lang="en-GB" sz="4400" noProof="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F2B034-527F-C5FF-4D16-601890F27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1" y="6212495"/>
            <a:ext cx="1811214" cy="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6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 sz="2800" dirty="0">
                <a:solidFill>
                  <a:srgbClr val="000000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 </a:t>
            </a:r>
            <a:r>
              <a:rPr lang="de-DE" sz="2800" dirty="0" err="1">
                <a:solidFill>
                  <a:srgbClr val="000000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groups</a:t>
            </a:r>
            <a:r>
              <a:rPr lang="de-DE" sz="2800" dirty="0">
                <a:solidFill>
                  <a:srgbClr val="000000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2800" dirty="0">
                <a:solidFill>
                  <a:srgbClr val="000000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2800" dirty="0">
                <a:solidFill>
                  <a:srgbClr val="000000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same </a:t>
            </a:r>
            <a:r>
              <a:rPr lang="de-DE" sz="2800" dirty="0" err="1">
                <a:solidFill>
                  <a:srgbClr val="000000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size</a:t>
            </a:r>
            <a:r>
              <a:rPr lang="de-DE" sz="2800" dirty="0">
                <a:solidFill>
                  <a:srgbClr val="000000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de-DE" sz="2800" dirty="0">
              <a:solidFill>
                <a:srgbClr val="FF0000"/>
              </a:solidFill>
              <a:latin typeface="Avenir Next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695D13-193F-B30B-6868-0ADB30CB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D7DB02-C8BC-FF96-F2BE-E3A4DAED2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F75774F-D18C-CA70-AEB3-AC0674634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1" y="6212495"/>
            <a:ext cx="1811214" cy="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0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E6B20-1948-674C-8DB3-661F40970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041"/>
            <a:ext cx="9144000" cy="2387600"/>
          </a:xfrm>
        </p:spPr>
        <p:txBody>
          <a:bodyPr anchor="b">
            <a:normAutofit/>
          </a:bodyPr>
          <a:lstStyle/>
          <a:p>
            <a:pPr algn="ctr"/>
            <a:r>
              <a:rPr lang="en-GB" dirty="0">
                <a:latin typeface="Avenir Next Medium" panose="020B0503020202020204" pitchFamily="34" charset="0"/>
              </a:rPr>
              <a:t>Working </a:t>
            </a:r>
            <a:r>
              <a:rPr lang="en-GB" dirty="0">
                <a:solidFill>
                  <a:schemeClr val="tx1"/>
                </a:solidFill>
                <a:latin typeface="Avenir Next Medium" panose="020B0503020202020204" pitchFamily="34" charset="0"/>
              </a:rPr>
              <a:t>phase</a:t>
            </a:r>
            <a:endParaRPr lang="en-GB" noProof="0" dirty="0">
              <a:solidFill>
                <a:schemeClr val="tx1"/>
              </a:solidFill>
              <a:latin typeface="Avenir Next Medium" panose="020B0503020202020204" pitchFamily="34" charset="0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CB0C1600-66B7-B716-7C34-311C0D843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66779"/>
            <a:ext cx="9144000" cy="1655762"/>
          </a:xfrm>
        </p:spPr>
        <p:txBody>
          <a:bodyPr>
            <a:normAutofit/>
          </a:bodyPr>
          <a:lstStyle/>
          <a:p>
            <a:r>
              <a:rPr lang="de-DE" dirty="0">
                <a:latin typeface="Avenir Next" panose="020B0503020202020204" pitchFamily="34" charset="0"/>
              </a:rPr>
              <a:t>Go </a:t>
            </a:r>
            <a:r>
              <a:rPr lang="de-DE" dirty="0" err="1">
                <a:latin typeface="Avenir Next" panose="020B0503020202020204" pitchFamily="34" charset="0"/>
              </a:rPr>
              <a:t>through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steps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meme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analysis</a:t>
            </a:r>
            <a:r>
              <a:rPr lang="de-DE" dirty="0">
                <a:latin typeface="Avenir Next" panose="020B0503020202020204" pitchFamily="34" charset="0"/>
              </a:rPr>
              <a:t> and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questions</a:t>
            </a:r>
            <a:r>
              <a:rPr lang="de-DE" dirty="0">
                <a:latin typeface="Avenir Next" panose="020B0503020202020204" pitchFamily="34" charset="0"/>
              </a:rPr>
              <a:t> on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worksheet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one</a:t>
            </a:r>
            <a:r>
              <a:rPr lang="de-DE" dirty="0">
                <a:latin typeface="Avenir Next" panose="020B0503020202020204" pitchFamily="34" charset="0"/>
              </a:rPr>
              <a:t> after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other</a:t>
            </a:r>
            <a:r>
              <a:rPr lang="de-DE" dirty="0">
                <a:latin typeface="Avenir Next" panose="020B0503020202020204" pitchFamily="34" charset="0"/>
              </a:rPr>
              <a:t> and </a:t>
            </a:r>
            <a:r>
              <a:rPr lang="de-DE" dirty="0" err="1">
                <a:latin typeface="Avenir Next" panose="020B0503020202020204" pitchFamily="34" charset="0"/>
              </a:rPr>
              <a:t>discuss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them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as</a:t>
            </a:r>
            <a:r>
              <a:rPr lang="de-DE" dirty="0">
                <a:latin typeface="Avenir Next" panose="020B0503020202020204" pitchFamily="34" charset="0"/>
              </a:rPr>
              <a:t> a </a:t>
            </a:r>
            <a:r>
              <a:rPr lang="de-DE" dirty="0" err="1">
                <a:latin typeface="Avenir Next" panose="020B0503020202020204" pitchFamily="34" charset="0"/>
              </a:rPr>
              <a:t>group</a:t>
            </a:r>
            <a:r>
              <a:rPr lang="de-DE" dirty="0"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ED70B7-54B9-5ECC-4981-2BA30849D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58D9EB-72EB-E47B-5B6D-9518014B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76B142-556C-454E-C996-D918E1E1D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1" y="6212495"/>
            <a:ext cx="1811214" cy="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04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E6B20-1948-674C-8DB3-661F40970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19283"/>
            <a:ext cx="9144000" cy="2387600"/>
          </a:xfrm>
        </p:spPr>
        <p:txBody>
          <a:bodyPr anchor="b">
            <a:normAutofit/>
          </a:bodyPr>
          <a:lstStyle/>
          <a:p>
            <a:pPr algn="ctr"/>
            <a:r>
              <a:rPr lang="de-DE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Presentation</a:t>
            </a:r>
            <a:r>
              <a:rPr lang="de-DE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of</a:t>
            </a:r>
            <a:r>
              <a:rPr lang="de-DE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the</a:t>
            </a:r>
            <a:r>
              <a:rPr lang="de-DE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memes</a:t>
            </a:r>
            <a:endParaRPr lang="de-DE" dirty="0">
              <a:solidFill>
                <a:schemeClr val="tx1"/>
              </a:solidFill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ED70B7-54B9-5ECC-4981-2BA30849D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58D9EB-72EB-E47B-5B6D-9518014B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8" name="Untertitel 7">
            <a:extLst>
              <a:ext uri="{FF2B5EF4-FFF2-40B4-BE49-F238E27FC236}">
                <a16:creationId xmlns:a16="http://schemas.microsoft.com/office/drawing/2014/main" id="{FC5B5DB6-7CAF-0878-00BB-934DF246C4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592D44-59E7-B606-9F30-B56D27D21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1" y="6212495"/>
            <a:ext cx="1811214" cy="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13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651C9-C24F-F97F-892C-FAA47CF25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3545"/>
            <a:ext cx="10515600" cy="1325563"/>
          </a:xfrm>
        </p:spPr>
        <p:txBody>
          <a:bodyPr/>
          <a:lstStyle/>
          <a:p>
            <a:r>
              <a:rPr lang="de-DE" dirty="0">
                <a:latin typeface="Avenir Next" panose="020B0503020202020204" pitchFamily="34" charset="0"/>
              </a:rPr>
              <a:t>Are </a:t>
            </a:r>
            <a:r>
              <a:rPr lang="de-DE" dirty="0" err="1">
                <a:latin typeface="Avenir Next" panose="020B0503020202020204" pitchFamily="34" charset="0"/>
              </a:rPr>
              <a:t>there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any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questions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comments</a:t>
            </a:r>
            <a:r>
              <a:rPr lang="de-DE" dirty="0">
                <a:latin typeface="Avenir Next" panose="020B0503020202020204" pitchFamily="34" charset="0"/>
              </a:rPr>
              <a:t> on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content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presented</a:t>
            </a:r>
            <a:r>
              <a:rPr lang="de-DE" dirty="0">
                <a:latin typeface="Avenir Next" panose="020B0503020202020204" pitchFamily="34" charset="0"/>
              </a:rPr>
              <a:t>?</a:t>
            </a:r>
          </a:p>
        </p:txBody>
      </p:sp>
      <p:pic>
        <p:nvPicPr>
          <p:cNvPr id="5" name="Inhaltsplatzhalter 4" descr="Gedankenblase mit einfarbiger Füllung">
            <a:extLst>
              <a:ext uri="{FF2B5EF4-FFF2-40B4-BE49-F238E27FC236}">
                <a16:creationId xmlns:a16="http://schemas.microsoft.com/office/drawing/2014/main" id="{D7263E3F-1268-18FB-5476-134716A49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7838" y="3167802"/>
            <a:ext cx="2063858" cy="2063858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B548D47-6AAC-F942-156B-6A4C4ADB8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1" y="6212495"/>
            <a:ext cx="1811214" cy="3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97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</Words>
  <Application>Microsoft Macintosh PowerPoint</Application>
  <PresentationFormat>Breitbild</PresentationFormat>
  <Paragraphs>24</Paragraphs>
  <Slides>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Avenir Next</vt:lpstr>
      <vt:lpstr>Avenir Next Medium</vt:lpstr>
      <vt:lpstr>Calibri</vt:lpstr>
      <vt:lpstr>Calibri Light</vt:lpstr>
      <vt:lpstr>Office</vt:lpstr>
      <vt:lpstr>Meme analysis</vt:lpstr>
      <vt:lpstr>introduction</vt:lpstr>
      <vt:lpstr>How does it work?</vt:lpstr>
      <vt:lpstr>Collection of ideas</vt:lpstr>
      <vt:lpstr>Definition</vt:lpstr>
      <vt:lpstr>PowerPoint-Präsentation</vt:lpstr>
      <vt:lpstr>Working phase</vt:lpstr>
      <vt:lpstr>Presentation of the memes</vt:lpstr>
      <vt:lpstr>Are there any questions or comments on the content presented?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Magali LANSALOT</dc:creator>
  <cp:lastModifiedBy>Eurosoc Digital</cp:lastModifiedBy>
  <cp:revision>112</cp:revision>
  <dcterms:created xsi:type="dcterms:W3CDTF">2021-02-11T17:26:30Z</dcterms:created>
  <dcterms:modified xsi:type="dcterms:W3CDTF">2024-05-13T12:11:57Z</dcterms:modified>
</cp:coreProperties>
</file>