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7"/>
  </p:notesMasterIdLst>
  <p:sldIdLst>
    <p:sldId id="262" r:id="rId2"/>
    <p:sldId id="300" r:id="rId3"/>
    <p:sldId id="301" r:id="rId4"/>
    <p:sldId id="302" r:id="rId5"/>
    <p:sldId id="305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9"/>
    <p:restoredTop sz="94694"/>
  </p:normalViewPr>
  <p:slideViewPr>
    <p:cSldViewPr snapToGrid="0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A8B59-2F49-3B4D-BDC4-D5356ACF72CC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A7970-A506-AA47-8E26-32D699BD9E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9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A7970-A506-AA47-8E26-32D699BD9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1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908"/>
            <a:ext cx="12192000" cy="2387600"/>
          </a:xfrm>
        </p:spPr>
        <p:txBody>
          <a:bodyPr>
            <a:normAutofit/>
          </a:bodyPr>
          <a:lstStyle/>
          <a:p>
            <a:r>
              <a:rPr lang="de-DE" sz="5400" dirty="0">
                <a:latin typeface="Avenir Next Medium" panose="020B0503020202020204" pitchFamily="34" charset="0"/>
              </a:rPr>
              <a:t>The </a:t>
            </a:r>
            <a:r>
              <a:rPr lang="de-DE" sz="5400" dirty="0" err="1">
                <a:latin typeface="Avenir Next Medium" panose="020B0503020202020204" pitchFamily="34" charset="0"/>
              </a:rPr>
              <a:t>history</a:t>
            </a:r>
            <a:r>
              <a:rPr lang="de-DE" sz="5400" dirty="0">
                <a:latin typeface="Avenir Next Medium" panose="020B0503020202020204" pitchFamily="34" charset="0"/>
              </a:rPr>
              <a:t> </a:t>
            </a:r>
            <a:r>
              <a:rPr lang="de-DE" sz="5400" dirty="0" err="1">
                <a:latin typeface="Avenir Next Medium" panose="020B0503020202020204" pitchFamily="34" charset="0"/>
              </a:rPr>
              <a:t>of</a:t>
            </a:r>
            <a:r>
              <a:rPr lang="de-DE" sz="5400" dirty="0">
                <a:latin typeface="Avenir Next Medium" panose="020B0503020202020204" pitchFamily="34" charset="0"/>
              </a:rPr>
              <a:t> EU </a:t>
            </a:r>
            <a:r>
              <a:rPr lang="de-DE" sz="5400" dirty="0" err="1">
                <a:latin typeface="Avenir Next Medium" panose="020B0503020202020204" pitchFamily="34" charset="0"/>
              </a:rPr>
              <a:t>Cohesion</a:t>
            </a:r>
            <a:r>
              <a:rPr lang="de-DE" sz="5400" dirty="0">
                <a:latin typeface="Avenir Next Medium" panose="020B0503020202020204" pitchFamily="34" charset="0"/>
              </a:rPr>
              <a:t> </a:t>
            </a:r>
            <a:r>
              <a:rPr lang="de-DE" sz="5400" dirty="0" err="1">
                <a:latin typeface="Avenir Next Medium" panose="020B0503020202020204" pitchFamily="34" charset="0"/>
              </a:rPr>
              <a:t>policy</a:t>
            </a:r>
            <a:endParaRPr lang="de-DE" sz="5400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471" y="1115752"/>
            <a:ext cx="6281057" cy="25122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EA9AF16-2656-D0E0-2A4B-9B1AD91EC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372" y="6240754"/>
            <a:ext cx="2310573" cy="4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58164-07DB-0776-5B87-010E2D95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572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latin typeface="Avenir Next" panose="020B0503020202020204" pitchFamily="34" charset="0"/>
              </a:rPr>
              <a:t>Goal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exercise</a:t>
            </a:r>
            <a:endParaRPr lang="de-DE" dirty="0"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5CF26B-9B98-7AE4-F5F3-9A1343C84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35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de-DE" dirty="0"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will </a:t>
            </a:r>
            <a:r>
              <a:rPr lang="de-DE" dirty="0" err="1">
                <a:latin typeface="Avenir Next" panose="020B0503020202020204" pitchFamily="34" charset="0"/>
              </a:rPr>
              <a:t>discuss</a:t>
            </a:r>
            <a:r>
              <a:rPr lang="de-DE" dirty="0">
                <a:latin typeface="Avenir Next" panose="020B0503020202020204" pitchFamily="34" charset="0"/>
              </a:rPr>
              <a:t> a </a:t>
            </a:r>
            <a:r>
              <a:rPr lang="de-DE" dirty="0" err="1">
                <a:latin typeface="Avenir Next" panose="020B0503020202020204" pitchFamily="34" charset="0"/>
              </a:rPr>
              <a:t>question</a:t>
            </a:r>
            <a:r>
              <a:rPr lang="de-DE" dirty="0">
                <a:latin typeface="Avenir Next" panose="020B0503020202020204" pitchFamily="34" charset="0"/>
              </a:rPr>
              <a:t> on EU </a:t>
            </a:r>
            <a:r>
              <a:rPr lang="de-DE" dirty="0" err="1">
                <a:latin typeface="Avenir Next" panose="020B0503020202020204" pitchFamily="34" charset="0"/>
              </a:rPr>
              <a:t>Cohesion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. </a:t>
            </a: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will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given</a:t>
            </a:r>
            <a:r>
              <a:rPr lang="de-DE" dirty="0">
                <a:latin typeface="Avenir Next" panose="020B0503020202020204" pitchFamily="34" charset="0"/>
              </a:rPr>
              <a:t> a </a:t>
            </a:r>
            <a:r>
              <a:rPr lang="de-DE" dirty="0" err="1">
                <a:latin typeface="Avenir Next" panose="020B0503020202020204" pitchFamily="34" charset="0"/>
              </a:rPr>
              <a:t>factsheet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explains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history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Cohesion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.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task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collect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arguments</a:t>
            </a:r>
            <a:r>
              <a:rPr lang="de-DE" dirty="0">
                <a:latin typeface="Avenir Next" panose="020B0503020202020204" pitchFamily="34" charset="0"/>
              </a:rPr>
              <a:t> on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following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question</a:t>
            </a:r>
            <a:r>
              <a:rPr lang="de-DE" dirty="0">
                <a:latin typeface="Avenir Next" panose="020B0503020202020204" pitchFamily="34" charset="0"/>
              </a:rPr>
              <a:t>...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36A2FA-C5CD-C186-0425-36621ED9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E5CBBC9-0F05-68B0-DA63-6ACB26D6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B22A3C-AA5E-9995-E29F-C20E1ADE7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372" y="6240754"/>
            <a:ext cx="2310573" cy="4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9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0035"/>
            <a:ext cx="9144000" cy="434393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venir Next Medium" panose="020B0503020202020204" pitchFamily="34" charset="0"/>
              </a:rPr>
              <a:t>Question </a:t>
            </a:r>
            <a:r>
              <a:rPr lang="de-DE" sz="4000" dirty="0" err="1">
                <a:latin typeface="Avenir Next Medium" panose="020B0503020202020204" pitchFamily="34" charset="0"/>
              </a:rPr>
              <a:t>for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discussion</a:t>
            </a:r>
            <a:r>
              <a:rPr lang="de-DE" sz="4000" dirty="0">
                <a:latin typeface="Avenir Next Medium" panose="020B0503020202020204" pitchFamily="34" charset="0"/>
              </a:rPr>
              <a:t>:</a:t>
            </a:r>
            <a:br>
              <a:rPr lang="de-DE" sz="4000" dirty="0">
                <a:latin typeface="Avenir Next Medium" panose="020B0503020202020204" pitchFamily="34" charset="0"/>
              </a:rPr>
            </a:br>
            <a:r>
              <a:rPr lang="de-DE" sz="2000" dirty="0">
                <a:latin typeface="Avenir Next Medium" panose="020B0503020202020204" pitchFamily="34" charset="0"/>
              </a:rPr>
              <a:t> </a:t>
            </a:r>
            <a:br>
              <a:rPr lang="de-DE" sz="4000" dirty="0">
                <a:latin typeface="Avenir Next Medium" panose="020B0503020202020204" pitchFamily="34" charset="0"/>
              </a:rPr>
            </a:b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Is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the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EU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Cohesion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policy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a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good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example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for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the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EU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integration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solidFill>
                  <a:srgbClr val="BD689A"/>
                </a:solidFill>
                <a:latin typeface="Avenir Next" panose="020B0503020202020204" pitchFamily="34" charset="0"/>
              </a:rPr>
              <a:t>process</a:t>
            </a:r>
            <a:r>
              <a:rPr lang="de-DE" sz="3200" b="1" dirty="0">
                <a:solidFill>
                  <a:srgbClr val="BD689A"/>
                </a:solidFill>
                <a:latin typeface="Avenir Next" panose="020B0503020202020204" pitchFamily="34" charset="0"/>
              </a:rPr>
              <a:t>?</a:t>
            </a:r>
            <a:br>
              <a:rPr lang="de-DE" sz="1100" dirty="0">
                <a:effectLst/>
              </a:rPr>
            </a:br>
            <a:br>
              <a:rPr lang="de-DE" sz="4000" dirty="0">
                <a:latin typeface="Avenir Next Medium" panose="020B0503020202020204" pitchFamily="34" charset="0"/>
              </a:rPr>
            </a:b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D33B5B1-86B6-1A1C-949E-DEEFC14E3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372" y="6240754"/>
            <a:ext cx="2310573" cy="4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latin typeface="Avenir Next" panose="020B0503020202020204" pitchFamily="34" charset="0"/>
              </a:rPr>
              <a:t>Read </a:t>
            </a:r>
            <a:r>
              <a:rPr lang="de-DE" b="1" dirty="0" err="1">
                <a:latin typeface="Avenir Next" panose="020B0503020202020204" pitchFamily="34" charset="0"/>
              </a:rPr>
              <a:t>the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text</a:t>
            </a:r>
            <a:r>
              <a:rPr lang="de-DE" b="1" dirty="0">
                <a:latin typeface="Avenir Next" panose="020B0503020202020204" pitchFamily="34" charset="0"/>
              </a:rPr>
              <a:t> &amp; </a:t>
            </a:r>
            <a:r>
              <a:rPr lang="de-DE" b="1" dirty="0" err="1">
                <a:latin typeface="Avenir Next" panose="020B0503020202020204" pitchFamily="34" charset="0"/>
              </a:rPr>
              <a:t>collect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  <a:r>
              <a:rPr lang="de-DE" b="1" dirty="0" err="1">
                <a:latin typeface="Avenir Next" panose="020B0503020202020204" pitchFamily="34" charset="0"/>
              </a:rPr>
              <a:t>arguments</a:t>
            </a:r>
            <a:endParaRPr lang="de-DE" b="1" dirty="0"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1026" name="Picture 2" descr="Buch lesen - Kostenlose bildung Icons">
            <a:extLst>
              <a:ext uri="{FF2B5EF4-FFF2-40B4-BE49-F238E27FC236}">
                <a16:creationId xmlns:a16="http://schemas.microsoft.com/office/drawing/2014/main" id="{82683400-B4B4-B1E9-3BA6-24ABDEBC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375694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A6CBB23-2A58-13CA-6202-3A2CA6469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372" y="6240754"/>
            <a:ext cx="2310573" cy="4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7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latin typeface="Avenir Next" panose="020B0503020202020204" pitchFamily="34" charset="0"/>
              </a:rPr>
              <a:t>Debriefing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9218" name="Picture 2" descr="672.800+ Grafiken, lizenzfreie Vektorgrafiken und Clipart zu Unterhaltung  Icon - iStock">
            <a:extLst>
              <a:ext uri="{FF2B5EF4-FFF2-40B4-BE49-F238E27FC236}">
                <a16:creationId xmlns:a16="http://schemas.microsoft.com/office/drawing/2014/main" id="{6E0EE110-5902-4AD7-0329-C8F32E5F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92" y="2375694"/>
            <a:ext cx="3792415" cy="37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105E4F3-66D6-2608-A5C2-9A75146E8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372" y="6240754"/>
            <a:ext cx="2310573" cy="4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70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</Words>
  <Application>Microsoft Macintosh PowerPoint</Application>
  <PresentationFormat>Breitbild</PresentationFormat>
  <Paragraphs>8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Avenir Next</vt:lpstr>
      <vt:lpstr>Avenir Next Medium</vt:lpstr>
      <vt:lpstr>Calibri</vt:lpstr>
      <vt:lpstr>Calibri Light</vt:lpstr>
      <vt:lpstr>Office</vt:lpstr>
      <vt:lpstr>The history of EU Cohesion policy</vt:lpstr>
      <vt:lpstr>Goal of the exercise</vt:lpstr>
      <vt:lpstr>Question for discussion:   Is the EU Cohesion policy a good example for the EU integration process?  </vt:lpstr>
      <vt:lpstr>Read the text &amp; collect arguments</vt:lpstr>
      <vt:lpstr>Debriefing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Mareike Meyer</cp:lastModifiedBy>
  <cp:revision>14</cp:revision>
  <dcterms:created xsi:type="dcterms:W3CDTF">2024-01-04T12:26:40Z</dcterms:created>
  <dcterms:modified xsi:type="dcterms:W3CDTF">2024-03-13T14:21:14Z</dcterms:modified>
</cp:coreProperties>
</file>