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62" r:id="rId2"/>
    <p:sldId id="259" r:id="rId3"/>
    <p:sldId id="299" r:id="rId4"/>
    <p:sldId id="300" r:id="rId5"/>
    <p:sldId id="301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BD689A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8"/>
    <p:restoredTop sz="94720"/>
  </p:normalViewPr>
  <p:slideViewPr>
    <p:cSldViewPr snapToGrid="0">
      <p:cViewPr varScale="1">
        <p:scale>
          <a:sx n="102" d="100"/>
          <a:sy n="102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531528"/>
            <a:ext cx="12192000" cy="2387600"/>
          </a:xfrm>
        </p:spPr>
        <p:txBody>
          <a:bodyPr>
            <a:normAutofit/>
          </a:bodyPr>
          <a:lstStyle/>
          <a:p>
            <a:r>
              <a:rPr lang="de-DE" dirty="0">
                <a:latin typeface="Avenir Next Medium" panose="020B0503020202020204" pitchFamily="34" charset="0"/>
              </a:rPr>
              <a:t>Funding </a:t>
            </a:r>
            <a:r>
              <a:rPr lang="de-DE" dirty="0" err="1">
                <a:latin typeface="Avenir Next Medium" panose="020B0503020202020204" pitchFamily="34" charset="0"/>
              </a:rPr>
              <a:t>of</a:t>
            </a:r>
            <a:r>
              <a:rPr lang="de-DE" dirty="0">
                <a:latin typeface="Avenir Next Medium" panose="020B0503020202020204" pitchFamily="34" charset="0"/>
              </a:rPr>
              <a:t> EU regional </a:t>
            </a:r>
            <a:r>
              <a:rPr lang="de-DE" dirty="0" err="1">
                <a:latin typeface="Avenir Next Medium" panose="020B0503020202020204" pitchFamily="34" charset="0"/>
              </a:rPr>
              <a:t>projects</a:t>
            </a:r>
            <a:endParaRPr lang="de-DE" dirty="0">
              <a:latin typeface="Avenir Next Medium" panose="020B0503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990" y="875203"/>
            <a:ext cx="5644019" cy="22574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3CA50A9-61AC-1659-0CEE-AC78EDA8D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348" y="6351220"/>
            <a:ext cx="2139531" cy="4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0036"/>
            <a:ext cx="9144000" cy="1371490"/>
          </a:xfrm>
        </p:spPr>
        <p:txBody>
          <a:bodyPr>
            <a:normAutofit/>
          </a:bodyPr>
          <a:lstStyle/>
          <a:p>
            <a:r>
              <a:rPr lang="de-DE" sz="3600" dirty="0" err="1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de-DE" sz="3600" dirty="0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600" dirty="0" err="1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regions</a:t>
            </a:r>
            <a:r>
              <a:rPr lang="de-DE" sz="3600" dirty="0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600" dirty="0" err="1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receive</a:t>
            </a:r>
            <a:r>
              <a:rPr lang="de-DE" sz="3600" dirty="0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600" dirty="0" err="1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money</a:t>
            </a:r>
            <a:r>
              <a:rPr lang="de-DE" sz="3600" dirty="0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600" dirty="0" err="1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sz="3600" dirty="0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600" dirty="0" err="1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3600" dirty="0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600" dirty="0" err="1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Structural</a:t>
            </a:r>
            <a:r>
              <a:rPr lang="de-DE" sz="3600" dirty="0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Investment Funds?</a:t>
            </a:r>
            <a:endParaRPr lang="de-DE" sz="66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5" name="Grafik 4" descr="Gedankenblase mit einfarbiger Füllung">
            <a:extLst>
              <a:ext uri="{FF2B5EF4-FFF2-40B4-BE49-F238E27FC236}">
                <a16:creationId xmlns:a16="http://schemas.microsoft.com/office/drawing/2014/main" id="{B2CD91D0-AE34-140C-1DC0-A037C052E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6914" y="3307389"/>
            <a:ext cx="1698171" cy="169817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B71CE33-BCD9-4749-C14C-E650FA0F4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4348" y="6351220"/>
            <a:ext cx="2139531" cy="4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93"/>
            <a:ext cx="10515600" cy="435133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factsheets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find out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regions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money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EU!</a:t>
            </a:r>
          </a:p>
          <a:p>
            <a:pPr marL="0" indent="0">
              <a:buNone/>
            </a:pPr>
            <a:endParaRPr lang="de-DE" sz="5400" u="none" strike="noStrike" dirty="0">
              <a:solidFill>
                <a:srgbClr val="000000"/>
              </a:solidFill>
              <a:effectLst/>
              <a:latin typeface="Avenir Next" panose="020B0503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CFEF65B9-97B1-FE49-C4FB-9D15B7BF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err="1">
                <a:latin typeface="Avenir Next Medium" panose="020B0503020202020204" pitchFamily="34" charset="0"/>
              </a:rPr>
              <a:t>Step</a:t>
            </a:r>
            <a:r>
              <a:rPr lang="de-DE" dirty="0">
                <a:latin typeface="Avenir Next Medium" panose="020B0503020202020204" pitchFamily="34" charset="0"/>
              </a:rPr>
              <a:t> 1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AF8C155-0EA1-1473-4C71-4DDABBBB8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348" y="6351220"/>
            <a:ext cx="2139531" cy="4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34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93"/>
            <a:ext cx="10515600" cy="4351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simplified</a:t>
            </a:r>
            <a:r>
              <a:rPr lang="de-DE" kern="1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de-DE" sz="5400" u="none" strike="noStrike" dirty="0">
              <a:solidFill>
                <a:srgbClr val="000000"/>
              </a:solidFill>
              <a:effectLst/>
              <a:latin typeface="Avenir Next" panose="020B0503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CFEF65B9-97B1-FE49-C4FB-9D15B7BF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err="1">
                <a:latin typeface="Avenir Next Medium" panose="020B0503020202020204" pitchFamily="34" charset="0"/>
              </a:rPr>
              <a:t>Step</a:t>
            </a:r>
            <a:r>
              <a:rPr lang="de-DE" dirty="0">
                <a:latin typeface="Avenir Next Medium" panose="020B0503020202020204" pitchFamily="34" charset="0"/>
              </a:rPr>
              <a:t> 2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593EBE8-D502-B199-839F-BBCB64783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348" y="6351220"/>
            <a:ext cx="2139531" cy="4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4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2065"/>
            <a:ext cx="9144000" cy="2387600"/>
          </a:xfrm>
        </p:spPr>
        <p:txBody>
          <a:bodyPr/>
          <a:lstStyle/>
          <a:p>
            <a:r>
              <a:rPr lang="de-DE" dirty="0" err="1">
                <a:latin typeface="Avenir Next Medium" panose="020B0503020202020204" pitchFamily="34" charset="0"/>
              </a:rPr>
              <a:t>Discussion</a:t>
            </a:r>
            <a:r>
              <a:rPr lang="de-DE" dirty="0">
                <a:latin typeface="Avenir Next Medium" panose="020B0503020202020204" pitchFamily="34" charset="0"/>
              </a:rPr>
              <a:t> </a:t>
            </a:r>
            <a:r>
              <a:rPr lang="de-DE" dirty="0" err="1">
                <a:latin typeface="Avenir Next Medium" panose="020B0503020202020204" pitchFamily="34" charset="0"/>
              </a:rPr>
              <a:t>of</a:t>
            </a:r>
            <a:r>
              <a:rPr lang="de-DE" dirty="0">
                <a:latin typeface="Avenir Next Medium" panose="020B0503020202020204" pitchFamily="34" charset="0"/>
              </a:rPr>
              <a:t> </a:t>
            </a:r>
            <a:r>
              <a:rPr lang="de-DE" dirty="0" err="1">
                <a:latin typeface="Avenir Next Medium" panose="020B0503020202020204" pitchFamily="34" charset="0"/>
              </a:rPr>
              <a:t>the</a:t>
            </a:r>
            <a:r>
              <a:rPr lang="de-DE" dirty="0">
                <a:latin typeface="Avenir Next Medium" panose="020B0503020202020204" pitchFamily="34" charset="0"/>
              </a:rPr>
              <a:t> </a:t>
            </a:r>
            <a:r>
              <a:rPr lang="de-DE" dirty="0" err="1">
                <a:latin typeface="Avenir Next Medium" panose="020B0503020202020204" pitchFamily="34" charset="0"/>
              </a:rPr>
              <a:t>results</a:t>
            </a:r>
            <a:endParaRPr lang="de-DE" dirty="0">
              <a:latin typeface="Avenir Next Medium" panose="020B0503020202020204" pitchFamily="34" charset="0"/>
            </a:endParaRPr>
          </a:p>
        </p:txBody>
      </p:sp>
      <p:pic>
        <p:nvPicPr>
          <p:cNvPr id="5" name="Inhaltsplatzhalter 4" descr="Besprechung mit einfarbiger Füllung">
            <a:extLst>
              <a:ext uri="{FF2B5EF4-FFF2-40B4-BE49-F238E27FC236}">
                <a16:creationId xmlns:a16="http://schemas.microsoft.com/office/drawing/2014/main" id="{F0C83785-6B94-A83C-C24D-E815DC45C17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1950" y="2392654"/>
            <a:ext cx="3848100" cy="38481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F06C4AF-D58F-E454-90C3-476C6EE46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4348" y="6351220"/>
            <a:ext cx="2139531" cy="4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8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</Words>
  <Application>Microsoft Macintosh PowerPoint</Application>
  <PresentationFormat>Breitbild</PresentationFormat>
  <Paragraphs>7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Arial</vt:lpstr>
      <vt:lpstr>Avenir Next</vt:lpstr>
      <vt:lpstr>Avenir Next Medium</vt:lpstr>
      <vt:lpstr>Calibri</vt:lpstr>
      <vt:lpstr>Calibri Light</vt:lpstr>
      <vt:lpstr>Office</vt:lpstr>
      <vt:lpstr>Funding of EU regional projects</vt:lpstr>
      <vt:lpstr>How regions receive money from the Structural and Investment Funds?</vt:lpstr>
      <vt:lpstr>Step 1</vt:lpstr>
      <vt:lpstr>Step 2</vt:lpstr>
      <vt:lpstr>Discussion of the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Eurosoc Digital</cp:lastModifiedBy>
  <cp:revision>13</cp:revision>
  <dcterms:created xsi:type="dcterms:W3CDTF">2024-01-04T12:26:40Z</dcterms:created>
  <dcterms:modified xsi:type="dcterms:W3CDTF">2024-03-13T13:14:32Z</dcterms:modified>
</cp:coreProperties>
</file>