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59" r:id="rId3"/>
    <p:sldId id="300" r:id="rId4"/>
    <p:sldId id="29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96"/>
  </p:normalViewPr>
  <p:slideViewPr>
    <p:cSldViewPr snapToGrid="0">
      <p:cViewPr varScale="1">
        <p:scale>
          <a:sx n="93" d="100"/>
          <a:sy n="93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18826"/>
            <a:ext cx="12192000" cy="2387600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Avenir Next Medium" panose="020B0503020202020204" pitchFamily="34" charset="0"/>
              </a:rPr>
              <a:t>The Committee of the Regions (</a:t>
            </a:r>
            <a:r>
              <a:rPr lang="en-GB" sz="5400" dirty="0" err="1">
                <a:latin typeface="Avenir Next Medium" panose="020B0503020202020204" pitchFamily="34" charset="0"/>
              </a:rPr>
              <a:t>CoR</a:t>
            </a:r>
            <a:r>
              <a:rPr lang="en-GB" sz="5400" dirty="0">
                <a:latin typeface="Avenir Next Medium" panose="020B0503020202020204" pitchFamily="34" charset="0"/>
              </a:rPr>
              <a:t>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91" y="1454694"/>
            <a:ext cx="5821017" cy="23282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9D89AA-B0F5-5995-2C0C-01EAE45DE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164" y="6265546"/>
            <a:ext cx="2396835" cy="5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0036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venir Next Medium" panose="020B0503020202020204" pitchFamily="34" charset="0"/>
              </a:rPr>
              <a:t>Read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factsheet</a:t>
            </a:r>
            <a:r>
              <a:rPr lang="de-DE" sz="4000" dirty="0">
                <a:latin typeface="Avenir Next Medium" panose="020B0503020202020204" pitchFamily="34" charset="0"/>
              </a:rPr>
              <a:t> on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CoR</a:t>
            </a:r>
            <a:r>
              <a:rPr lang="de-DE" sz="4000" dirty="0">
                <a:latin typeface="Avenir Next Medium" panose="020B0503020202020204" pitchFamily="34" charset="0"/>
              </a:rPr>
              <a:t> and </a:t>
            </a:r>
            <a:r>
              <a:rPr lang="de-DE" sz="4000" dirty="0" err="1">
                <a:latin typeface="Avenir Next Medium" panose="020B0503020202020204" pitchFamily="34" charset="0"/>
              </a:rPr>
              <a:t>summarize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the</a:t>
            </a:r>
            <a:r>
              <a:rPr lang="de-DE" sz="4000" dirty="0">
                <a:latin typeface="Avenir Next Medium" panose="020B0503020202020204" pitchFamily="34" charset="0"/>
              </a:rPr>
              <a:t> </a:t>
            </a:r>
            <a:r>
              <a:rPr lang="de-DE" sz="4000" dirty="0" err="1">
                <a:latin typeface="Avenir Next Medium" panose="020B0503020202020204" pitchFamily="34" charset="0"/>
              </a:rPr>
              <a:t>content</a:t>
            </a:r>
            <a:r>
              <a:rPr lang="de-DE" sz="4000" dirty="0">
                <a:latin typeface="Avenir Next Medium" panose="020B0503020202020204" pitchFamily="34" charset="0"/>
              </a:rPr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5" name="Grafik 4" descr="Dokument mit einfarbiger Füllung">
            <a:extLst>
              <a:ext uri="{FF2B5EF4-FFF2-40B4-BE49-F238E27FC236}">
                <a16:creationId xmlns:a16="http://schemas.microsoft.com/office/drawing/2014/main" id="{3DF906EC-12E9-84C8-FB1B-E19847769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3421" y="3173896"/>
            <a:ext cx="1965158" cy="196515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68560D0-640F-ABC5-429A-BF9BB7B2C37A}"/>
              </a:ext>
            </a:extLst>
          </p:cNvPr>
          <p:cNvSpPr txBox="1"/>
          <p:nvPr/>
        </p:nvSpPr>
        <p:spPr>
          <a:xfrm>
            <a:off x="0" y="561142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Avenir Next" panose="020B0503020202020204" pitchFamily="34" charset="0"/>
              </a:rPr>
              <a:t>Please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note</a:t>
            </a:r>
            <a:r>
              <a:rPr lang="de-DE" dirty="0">
                <a:latin typeface="Avenir Next" panose="020B0503020202020204" pitchFamily="34" charset="0"/>
              </a:rPr>
              <a:t>: A </a:t>
            </a:r>
            <a:r>
              <a:rPr lang="de-DE" dirty="0" err="1">
                <a:latin typeface="Avenir Next" panose="020B0503020202020204" pitchFamily="34" charset="0"/>
              </a:rPr>
              <a:t>glossary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possibly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unfamiliar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terms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can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found</a:t>
            </a:r>
            <a:r>
              <a:rPr lang="de-DE" dirty="0">
                <a:latin typeface="Avenir Next" panose="020B0503020202020204" pitchFamily="34" charset="0"/>
              </a:rPr>
              <a:t> at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very</a:t>
            </a:r>
            <a:r>
              <a:rPr lang="de-DE" dirty="0">
                <a:latin typeface="Avenir Next" panose="020B0503020202020204" pitchFamily="34" charset="0"/>
              </a:rPr>
              <a:t> end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factsheet</a:t>
            </a:r>
            <a:r>
              <a:rPr lang="de-DE" dirty="0">
                <a:latin typeface="Avenir Next" panose="020B0503020202020204" pitchFamily="34" charset="0"/>
              </a:rPr>
              <a:t>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1A9EE4-B74E-FEEB-F78E-4A1FE9239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5164" y="6265546"/>
            <a:ext cx="2396835" cy="5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2065"/>
            <a:ext cx="9144000" cy="2387600"/>
          </a:xfrm>
        </p:spPr>
        <p:txBody>
          <a:bodyPr/>
          <a:lstStyle/>
          <a:p>
            <a:r>
              <a:rPr lang="de-DE" dirty="0" err="1">
                <a:latin typeface="Avenir Next Medium" panose="020B0503020202020204" pitchFamily="34" charset="0"/>
              </a:rPr>
              <a:t>Discussion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of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the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results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5" name="Inhaltsplatzhalter 4" descr="Besprechung mit einfarbiger Füllung">
            <a:extLst>
              <a:ext uri="{FF2B5EF4-FFF2-40B4-BE49-F238E27FC236}">
                <a16:creationId xmlns:a16="http://schemas.microsoft.com/office/drawing/2014/main" id="{F0C83785-6B94-A83C-C24D-E815DC45C1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1950" y="2392654"/>
            <a:ext cx="3848100" cy="38481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0332575-59C1-8FF5-79B9-69E4747C6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5164" y="6265546"/>
            <a:ext cx="2396835" cy="5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2481295-3021-3442-4051-78F240F4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580"/>
            <a:ext cx="10515600" cy="297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 err="1">
                <a:latin typeface="Avenir Next" panose="020B0503020202020204" pitchFamily="34" charset="0"/>
              </a:rPr>
              <a:t>Is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the</a:t>
            </a:r>
            <a:r>
              <a:rPr lang="de-DE" sz="3600" dirty="0">
                <a:latin typeface="Avenir Next" panose="020B0503020202020204" pitchFamily="34" charset="0"/>
              </a:rPr>
              <a:t> Committee </a:t>
            </a:r>
            <a:r>
              <a:rPr lang="de-DE" sz="3600" dirty="0" err="1">
                <a:latin typeface="Avenir Next" panose="020B0503020202020204" pitchFamily="34" charset="0"/>
              </a:rPr>
              <a:t>of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the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Regions</a:t>
            </a:r>
            <a:r>
              <a:rPr lang="de-DE" sz="3600" dirty="0">
                <a:latin typeface="Avenir Next" panose="020B0503020202020204" pitchFamily="34" charset="0"/>
              </a:rPr>
              <a:t> a </a:t>
            </a:r>
            <a:r>
              <a:rPr lang="de-DE" sz="3600" dirty="0" err="1">
                <a:latin typeface="Avenir Next" panose="020B0503020202020204" pitchFamily="34" charset="0"/>
              </a:rPr>
              <a:t>good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instrument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for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strengthening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the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position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of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the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regions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within</a:t>
            </a:r>
            <a:r>
              <a:rPr lang="de-DE" sz="3600" dirty="0">
                <a:latin typeface="Avenir Next" panose="020B0503020202020204" pitchFamily="34" charset="0"/>
              </a:rPr>
              <a:t> </a:t>
            </a:r>
            <a:r>
              <a:rPr lang="de-DE" sz="3600" dirty="0" err="1">
                <a:latin typeface="Avenir Next" panose="020B0503020202020204" pitchFamily="34" charset="0"/>
              </a:rPr>
              <a:t>the</a:t>
            </a:r>
            <a:r>
              <a:rPr lang="de-DE" sz="3600" dirty="0">
                <a:latin typeface="Avenir Next" panose="020B0503020202020204" pitchFamily="34" charset="0"/>
              </a:rPr>
              <a:t> EU?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EAE3ED-6531-43FE-F29A-425892F1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164" y="6265546"/>
            <a:ext cx="2396835" cy="5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</Words>
  <Application>Microsoft Macintosh PowerPoint</Application>
  <PresentationFormat>Breitbild</PresentationFormat>
  <Paragraphs>5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Avenir Next</vt:lpstr>
      <vt:lpstr>Avenir Next Medium</vt:lpstr>
      <vt:lpstr>Calibri</vt:lpstr>
      <vt:lpstr>Calibri Light</vt:lpstr>
      <vt:lpstr>Office</vt:lpstr>
      <vt:lpstr>The Committee of the Regions (CoR)</vt:lpstr>
      <vt:lpstr>Read the factsheet on the CoR and summarize the content!</vt:lpstr>
      <vt:lpstr>Discussion of the results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14</cp:revision>
  <dcterms:created xsi:type="dcterms:W3CDTF">2024-01-04T12:26:40Z</dcterms:created>
  <dcterms:modified xsi:type="dcterms:W3CDTF">2024-05-07T13:22:44Z</dcterms:modified>
</cp:coreProperties>
</file>