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300" r:id="rId3"/>
    <p:sldId id="259" r:id="rId4"/>
    <p:sldId id="299" r:id="rId5"/>
    <p:sldId id="301" r:id="rId6"/>
    <p:sldId id="302" r:id="rId7"/>
    <p:sldId id="303" r:id="rId8"/>
    <p:sldId id="304" r:id="rId9"/>
    <p:sldId id="30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BD689A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9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14809"/>
            <a:ext cx="12192000" cy="2387600"/>
          </a:xfrm>
        </p:spPr>
        <p:txBody>
          <a:bodyPr>
            <a:normAutofit/>
          </a:bodyPr>
          <a:lstStyle/>
          <a:p>
            <a:r>
              <a:rPr lang="de-DE" dirty="0">
                <a:latin typeface="Avenir Next Medium" panose="020B0503020202020204" pitchFamily="34" charset="0"/>
              </a:rPr>
              <a:t>Ball </a:t>
            </a:r>
            <a:r>
              <a:rPr lang="de-DE" dirty="0" err="1">
                <a:latin typeface="Avenir Next Medium" panose="020B0503020202020204" pitchFamily="34" charset="0"/>
              </a:rPr>
              <a:t>Bearing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727" y="1137390"/>
            <a:ext cx="5656545" cy="22624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BAA5C87-653A-96D1-155B-069B01A03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58164-07DB-0776-5B87-010E2D95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572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latin typeface="Avenir Next" panose="020B0503020202020204" pitchFamily="34" charset="0"/>
              </a:rPr>
              <a:t>Goal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exercise</a:t>
            </a:r>
            <a:endParaRPr lang="de-DE" dirty="0"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5CF26B-9B98-7AE4-F5F3-9A1343C84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35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de-DE" dirty="0"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discuss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question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about</a:t>
            </a:r>
            <a:r>
              <a:rPr lang="de-DE" dirty="0">
                <a:latin typeface="Avenir Next" panose="020B0503020202020204" pitchFamily="34" charset="0"/>
              </a:rPr>
              <a:t> EU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. </a:t>
            </a:r>
            <a:r>
              <a:rPr lang="de-DE" dirty="0" err="1">
                <a:latin typeface="Avenir Next" panose="020B0503020202020204" pitchFamily="34" charset="0"/>
              </a:rPr>
              <a:t>One</a:t>
            </a:r>
            <a:r>
              <a:rPr lang="de-DE" dirty="0">
                <a:latin typeface="Avenir Next" panose="020B0503020202020204" pitchFamily="34" charset="0"/>
              </a:rPr>
              <a:t> half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class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takes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position</a:t>
            </a:r>
            <a:r>
              <a:rPr lang="de-DE" dirty="0">
                <a:latin typeface="Avenir Next" panose="020B0503020202020204" pitchFamily="34" charset="0"/>
              </a:rPr>
              <a:t> A,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other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position</a:t>
            </a:r>
            <a:r>
              <a:rPr lang="de-DE" dirty="0">
                <a:latin typeface="Avenir Next" panose="020B0503020202020204" pitchFamily="34" charset="0"/>
              </a:rPr>
              <a:t> B.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discuss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several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rounds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pairs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exchange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many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arguments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as</a:t>
            </a:r>
            <a:r>
              <a:rPr lang="de-DE" dirty="0">
                <a:latin typeface="Avenir Next" panose="020B0503020202020204" pitchFamily="34" charset="0"/>
              </a:rPr>
              <a:t> possible in a </a:t>
            </a:r>
            <a:r>
              <a:rPr lang="de-DE" dirty="0" err="1">
                <a:latin typeface="Avenir Next" panose="020B0503020202020204" pitchFamily="34" charset="0"/>
              </a:rPr>
              <a:t>short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space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time.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36A2FA-C5CD-C186-0425-36621ED9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5CBBC9-0F05-68B0-DA63-6ACB26D6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9F6A63-4719-1236-75D5-892A06BD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9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3412"/>
            <a:ext cx="9144000" cy="434393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venir Next Medium" panose="020B0503020202020204" pitchFamily="34" charset="0"/>
              </a:rPr>
              <a:t>Question </a:t>
            </a:r>
            <a:r>
              <a:rPr lang="de-DE" sz="4000" dirty="0" err="1">
                <a:latin typeface="Avenir Next Medium" panose="020B0503020202020204" pitchFamily="34" charset="0"/>
              </a:rPr>
              <a:t>for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discussion</a:t>
            </a:r>
            <a:r>
              <a:rPr lang="de-DE" sz="4000" dirty="0">
                <a:latin typeface="Avenir Next Medium" panose="020B0503020202020204" pitchFamily="34" charset="0"/>
              </a:rPr>
              <a:t>:</a:t>
            </a:r>
            <a:br>
              <a:rPr lang="de-DE" sz="4000" dirty="0">
                <a:latin typeface="Avenir Next Medium" panose="020B0503020202020204" pitchFamily="34" charset="0"/>
              </a:rPr>
            </a:br>
            <a:r>
              <a:rPr lang="de-DE" sz="2000" dirty="0">
                <a:latin typeface="Avenir Next Medium" panose="020B0503020202020204" pitchFamily="34" charset="0"/>
              </a:rPr>
              <a:t> </a:t>
            </a:r>
            <a:br>
              <a:rPr lang="de-DE" sz="4000" dirty="0">
                <a:latin typeface="Avenir Next Medium" panose="020B0503020202020204" pitchFamily="34" charset="0"/>
              </a:rPr>
            </a:b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Is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EU regional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policy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a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suitable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means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of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combating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right-wing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extremism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in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the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member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C6699"/>
                </a:solidFill>
                <a:latin typeface="Avenir Next" panose="020B0503020202020204" pitchFamily="34" charset="0"/>
              </a:rPr>
              <a:t>states</a:t>
            </a:r>
            <a: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  <a:t>?</a:t>
            </a:r>
            <a:br>
              <a:rPr lang="de-DE" sz="3200" b="1" dirty="0">
                <a:solidFill>
                  <a:srgbClr val="BC6699"/>
                </a:solidFill>
                <a:latin typeface="Avenir Next" panose="020B0503020202020204" pitchFamily="34" charset="0"/>
              </a:rPr>
            </a:br>
            <a:endParaRPr lang="de-DE" sz="3200" b="1" dirty="0">
              <a:solidFill>
                <a:srgbClr val="BC6699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09FA071-308C-F818-EF1A-A694C3F43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416"/>
            <a:ext cx="10515600" cy="4351338"/>
          </a:xfrm>
        </p:spPr>
        <p:txBody>
          <a:bodyPr anchor="ctr"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Divide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class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into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two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groups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Each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group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takes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a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side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in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discussion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A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argues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in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favor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, B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against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Read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text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.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Try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to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find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arguments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for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your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position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using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text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, but also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using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anything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else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you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can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think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of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(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Important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: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You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not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arguing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for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your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own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opinion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).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Stand in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two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circles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in front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of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each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other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Group A stands on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inside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,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group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B stands on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outside, so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that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each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person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faces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a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partner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from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other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group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The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facilitator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stops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time. All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pairs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have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5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minutes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to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exchange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many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arguments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possible.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The time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stopped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 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The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outer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circle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moves</a:t>
            </a:r>
            <a:r>
              <a:rPr lang="de-DE" sz="18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one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person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to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left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Steps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5 and 6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are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repeated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several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times</a:t>
            </a:r>
            <a:r>
              <a:rPr lang="de-DE" sz="1800" dirty="0">
                <a:solidFill>
                  <a:srgbClr val="000000"/>
                </a:solid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71"/>
            <a:ext cx="10515600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Procedure</a:t>
            </a:r>
            <a:endParaRPr lang="de-DE" dirty="0">
              <a:latin typeface="Avenir Next" panose="020B0503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5CB8EB-3F89-E88E-1727-B971A87E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Read </a:t>
            </a:r>
            <a:r>
              <a:rPr lang="de-DE" b="1" dirty="0" err="1">
                <a:latin typeface="Avenir Next" panose="020B0503020202020204" pitchFamily="34" charset="0"/>
              </a:rPr>
              <a:t>the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text</a:t>
            </a:r>
            <a:r>
              <a:rPr lang="de-DE" b="1" dirty="0">
                <a:latin typeface="Avenir Next" panose="020B0503020202020204" pitchFamily="34" charset="0"/>
              </a:rPr>
              <a:t> &amp; </a:t>
            </a:r>
            <a:r>
              <a:rPr lang="de-DE" b="1" dirty="0" err="1">
                <a:latin typeface="Avenir Next" panose="020B0503020202020204" pitchFamily="34" charset="0"/>
              </a:rPr>
              <a:t>collect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arguments</a:t>
            </a:r>
            <a:endParaRPr lang="de-DE" b="1" dirty="0"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1026" name="Picture 2" descr="Buch lesen - Kostenlose bildung Icons">
            <a:extLst>
              <a:ext uri="{FF2B5EF4-FFF2-40B4-BE49-F238E27FC236}">
                <a16:creationId xmlns:a16="http://schemas.microsoft.com/office/drawing/2014/main" id="{82683400-B4B4-B1E9-3BA6-24ABDEBC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375694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1200528-6813-33A2-A5F9-BF373047A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7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Line </a:t>
            </a:r>
            <a:r>
              <a:rPr lang="de-DE" b="1" dirty="0" err="1">
                <a:latin typeface="Avenir Next" panose="020B0503020202020204" pitchFamily="34" charset="0"/>
              </a:rPr>
              <a:t>up</a:t>
            </a:r>
            <a:r>
              <a:rPr lang="de-DE" b="1" dirty="0">
                <a:latin typeface="Avenir Next" panose="020B0503020202020204" pitchFamily="34" charset="0"/>
              </a:rPr>
              <a:t> in </a:t>
            </a:r>
            <a:r>
              <a:rPr lang="de-DE" b="1" dirty="0" err="1">
                <a:latin typeface="Avenir Next" panose="020B0503020202020204" pitchFamily="34" charset="0"/>
              </a:rPr>
              <a:t>two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circles</a:t>
            </a:r>
            <a:endParaRPr lang="de-DE" b="1" dirty="0"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3074" name="Picture 2" descr="1.100+ Grafiken, lizenzfreie Vektorgrafiken und Clipart zu Kugellager -  iStock | Zahnrad, Schaeffler, Radlager">
            <a:extLst>
              <a:ext uri="{FF2B5EF4-FFF2-40B4-BE49-F238E27FC236}">
                <a16:creationId xmlns:a16="http://schemas.microsoft.com/office/drawing/2014/main" id="{A53653EE-AB3A-A799-F0CE-DB2DFA89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69" y="1992007"/>
            <a:ext cx="3815862" cy="38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A275098-6382-DABF-5217-C2078160F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5 </a:t>
            </a:r>
            <a:r>
              <a:rPr lang="de-DE" b="1" dirty="0" err="1">
                <a:latin typeface="Avenir Next" panose="020B0503020202020204" pitchFamily="34" charset="0"/>
              </a:rPr>
              <a:t>minutes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to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discuss</a:t>
            </a:r>
            <a:endParaRPr lang="de-DE" b="1" dirty="0"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5122" name="Picture 2" descr="Hand mit Stoppuhr Illustration, Bild, Clipart gratis (7) | Clipart,  Illustration, Stoppuhr">
            <a:extLst>
              <a:ext uri="{FF2B5EF4-FFF2-40B4-BE49-F238E27FC236}">
                <a16:creationId xmlns:a16="http://schemas.microsoft.com/office/drawing/2014/main" id="{0A64F2C3-E7EC-24ED-7DF5-EFEAC3A1A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t="13334" r="22180" b="15313"/>
          <a:stretch/>
        </p:blipFill>
        <p:spPr bwMode="auto">
          <a:xfrm>
            <a:off x="4542692" y="2599995"/>
            <a:ext cx="3106615" cy="297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F4873B-F1A9-1DBC-C235-B5949868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The </a:t>
            </a:r>
            <a:r>
              <a:rPr lang="de-DE" b="1" dirty="0" err="1">
                <a:latin typeface="Avenir Next" panose="020B0503020202020204" pitchFamily="34" charset="0"/>
              </a:rPr>
              <a:t>outer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circle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moves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one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person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to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the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left</a:t>
            </a:r>
            <a:endParaRPr lang="de-DE" b="1" dirty="0"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7170" name="Picture 2" descr="Rotation-Free Icon Material | Business">
            <a:extLst>
              <a:ext uri="{FF2B5EF4-FFF2-40B4-BE49-F238E27FC236}">
                <a16:creationId xmlns:a16="http://schemas.microsoft.com/office/drawing/2014/main" id="{99F588EF-C0DF-E70B-3E6B-0337A700D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69" y="2375694"/>
            <a:ext cx="3968262" cy="39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EB33F4-68C6-B16C-FECE-2742A1513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2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Debriefing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9218" name="Picture 2" descr="672.800+ Grafiken, lizenzfreie Vektorgrafiken und Clipart zu Unterhaltung  Icon - iStock">
            <a:extLst>
              <a:ext uri="{FF2B5EF4-FFF2-40B4-BE49-F238E27FC236}">
                <a16:creationId xmlns:a16="http://schemas.microsoft.com/office/drawing/2014/main" id="{6E0EE110-5902-4AD7-0329-C8F32E5F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92" y="2375694"/>
            <a:ext cx="3792415" cy="37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1FC2530-9278-C901-2AE6-AA6D722AB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654" y="6091019"/>
            <a:ext cx="2815829" cy="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70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</Words>
  <Application>Microsoft Macintosh PowerPoint</Application>
  <PresentationFormat>Breitbild</PresentationFormat>
  <Paragraphs>18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Avenir Next</vt:lpstr>
      <vt:lpstr>Avenir Next Medium</vt:lpstr>
      <vt:lpstr>Calibri</vt:lpstr>
      <vt:lpstr>Calibri Light</vt:lpstr>
      <vt:lpstr>Office</vt:lpstr>
      <vt:lpstr>Ball Bearing</vt:lpstr>
      <vt:lpstr>Goal of the exercise</vt:lpstr>
      <vt:lpstr>Question for discussion:   Is EU regional policy a suitable means of combating right-wing extremism in the member states? </vt:lpstr>
      <vt:lpstr>Procedure</vt:lpstr>
      <vt:lpstr>Read the text &amp; collect arguments</vt:lpstr>
      <vt:lpstr>Line up in two circles</vt:lpstr>
      <vt:lpstr>5 minutes to discuss</vt:lpstr>
      <vt:lpstr>The outer circle moves one person to the left</vt:lpstr>
      <vt:lpstr>Debriefing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14</cp:revision>
  <dcterms:created xsi:type="dcterms:W3CDTF">2024-01-04T12:26:40Z</dcterms:created>
  <dcterms:modified xsi:type="dcterms:W3CDTF">2024-03-11T10:46:15Z</dcterms:modified>
</cp:coreProperties>
</file>