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59" r:id="rId3"/>
    <p:sldId id="299" r:id="rId4"/>
    <p:sldId id="300" r:id="rId5"/>
    <p:sldId id="301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030A0"/>
    <a:srgbClr val="BD689A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02"/>
    <p:restoredTop sz="94694"/>
  </p:normalViewPr>
  <p:slideViewPr>
    <p:cSldViewPr snapToGrid="0">
      <p:cViewPr varScale="1">
        <p:scale>
          <a:sx n="121" d="100"/>
          <a:sy n="121" d="100"/>
        </p:scale>
        <p:origin x="29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13.03.24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2618826"/>
            <a:ext cx="12192000" cy="2387600"/>
          </a:xfrm>
        </p:spPr>
        <p:txBody>
          <a:bodyPr>
            <a:normAutofit/>
          </a:bodyPr>
          <a:lstStyle/>
          <a:p>
            <a:r>
              <a:rPr lang="de-DE" sz="5400" dirty="0" err="1">
                <a:latin typeface="Avenir Next Medium" panose="020B0503020202020204" pitchFamily="34" charset="0"/>
              </a:rPr>
              <a:t>ONEpot</a:t>
            </a:r>
            <a:r>
              <a:rPr lang="de-DE" sz="5400" dirty="0">
                <a:latin typeface="Avenir Next Medium" panose="020B0503020202020204" pitchFamily="34" charset="0"/>
              </a:rPr>
              <a:t> </a:t>
            </a:r>
            <a:r>
              <a:rPr lang="de-DE" sz="5400" dirty="0" err="1">
                <a:latin typeface="Avenir Next Medium" panose="020B0503020202020204" pitchFamily="34" charset="0"/>
              </a:rPr>
              <a:t>of</a:t>
            </a:r>
            <a:r>
              <a:rPr lang="de-DE" sz="5400" dirty="0">
                <a:latin typeface="Avenir Next Medium" panose="020B0503020202020204" pitchFamily="34" charset="0"/>
              </a:rPr>
              <a:t> European </a:t>
            </a:r>
            <a:r>
              <a:rPr lang="de-DE" sz="5400" dirty="0" err="1">
                <a:latin typeface="Avenir Next Medium" panose="020B0503020202020204" pitchFamily="34" charset="0"/>
              </a:rPr>
              <a:t>values</a:t>
            </a:r>
            <a:endParaRPr lang="de-DE" sz="5400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5491" y="1454694"/>
            <a:ext cx="5821017" cy="23282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33FF4DBD-A8C8-E401-6CB3-6875ABDFC2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136" y="6367334"/>
            <a:ext cx="2340864" cy="4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5F1C942F-7CC6-8515-8DE5-0EA2A1F3F2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30036"/>
            <a:ext cx="9144000" cy="1371490"/>
          </a:xfrm>
        </p:spPr>
        <p:txBody>
          <a:bodyPr>
            <a:normAutofit/>
          </a:bodyPr>
          <a:lstStyle/>
          <a:p>
            <a:r>
              <a:rPr lang="de-DE" sz="4000" dirty="0" err="1">
                <a:latin typeface="Avenir Next Medium" panose="020B0503020202020204" pitchFamily="34" charset="0"/>
              </a:rPr>
              <a:t>Excercise</a:t>
            </a:r>
            <a:r>
              <a:rPr lang="de-DE" sz="4000" dirty="0">
                <a:latin typeface="Avenir Next Medium" panose="020B0503020202020204" pitchFamily="34" charset="0"/>
              </a:rPr>
              <a:t> „</a:t>
            </a:r>
            <a:r>
              <a:rPr lang="de-DE" sz="4000" dirty="0" err="1">
                <a:latin typeface="Avenir Next Medium" panose="020B0503020202020204" pitchFamily="34" charset="0"/>
              </a:rPr>
              <a:t>ONEpot</a:t>
            </a:r>
            <a:r>
              <a:rPr lang="de-DE" sz="4000" dirty="0">
                <a:latin typeface="Avenir Next Medium" panose="020B0503020202020204" pitchFamily="34" charset="0"/>
              </a:rPr>
              <a:t>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48DD166-3A1F-3737-80BE-66A89B7DA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E4510189-DF14-F3B9-D7BF-A4397E22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pic>
        <p:nvPicPr>
          <p:cNvPr id="1026" name="Picture 2" descr="Suppe Eintopf Dampfend - Kostenlose Vektorgrafik auf Pixabay - Pixabay">
            <a:extLst>
              <a:ext uri="{FF2B5EF4-FFF2-40B4-BE49-F238E27FC236}">
                <a16:creationId xmlns:a16="http://schemas.microsoft.com/office/drawing/2014/main" id="{67553D9C-7D8C-10BD-E0BA-B300EE9B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966" y="3007433"/>
            <a:ext cx="2487025" cy="205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6D9B8420-F1E3-8705-778B-6D7DC86F3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1135" y="6348096"/>
            <a:ext cx="2340864" cy="4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8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FEF65B9-97B1-FE49-C4FB-9D15B7BF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err="1"/>
              <a:t>Deciding</a:t>
            </a:r>
            <a:r>
              <a:rPr lang="de-DE" dirty="0"/>
              <a:t> game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2481295-3021-3442-4051-78F240F40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00399"/>
            <a:ext cx="10515600" cy="2976563"/>
          </a:xfrm>
        </p:spPr>
        <p:txBody>
          <a:bodyPr/>
          <a:lstStyle/>
          <a:p>
            <a:pPr marL="0" indent="0">
              <a:buNone/>
            </a:pPr>
            <a:r>
              <a:rPr lang="de-DE" dirty="0" err="1">
                <a:latin typeface="Avenir Next" panose="020B0503020202020204" pitchFamily="34" charset="0"/>
              </a:rPr>
              <a:t>Argue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according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role</a:t>
            </a:r>
            <a:r>
              <a:rPr lang="de-DE" dirty="0">
                <a:latin typeface="Avenir Next" panose="020B0503020202020204" pitchFamily="34" charset="0"/>
              </a:rPr>
              <a:t> and </a:t>
            </a:r>
            <a:r>
              <a:rPr lang="de-DE" dirty="0" err="1">
                <a:latin typeface="Avenir Next" panose="020B0503020202020204" pitchFamily="34" charset="0"/>
              </a:rPr>
              <a:t>try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</a:t>
            </a:r>
            <a:r>
              <a:rPr lang="de-DE" dirty="0">
                <a:latin typeface="Avenir Next" panose="020B0503020202020204" pitchFamily="34" charset="0"/>
              </a:rPr>
              <a:t> find </a:t>
            </a:r>
            <a:r>
              <a:rPr lang="de-DE" dirty="0" err="1">
                <a:latin typeface="Avenir Next" panose="020B0503020202020204" pitchFamily="34" charset="0"/>
              </a:rPr>
              <a:t>compromises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together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with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group</a:t>
            </a:r>
            <a:r>
              <a:rPr lang="de-DE" dirty="0">
                <a:latin typeface="Avenir Next" panose="020B0503020202020204" pitchFamily="34" charset="0"/>
              </a:rPr>
              <a:t> and </a:t>
            </a:r>
            <a:r>
              <a:rPr lang="de-DE" dirty="0" err="1">
                <a:latin typeface="Avenir Next" panose="020B0503020202020204" pitchFamily="34" charset="0"/>
              </a:rPr>
              <a:t>create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your</a:t>
            </a:r>
            <a:r>
              <a:rPr lang="de-DE" dirty="0">
                <a:latin typeface="Avenir Next" panose="020B0503020202020204" pitchFamily="34" charset="0"/>
              </a:rPr>
              <a:t> "</a:t>
            </a:r>
            <a:r>
              <a:rPr lang="de-DE" dirty="0" err="1">
                <a:latin typeface="Avenir Next" panose="020B0503020202020204" pitchFamily="34" charset="0"/>
              </a:rPr>
              <a:t>ONEpot</a:t>
            </a:r>
            <a:r>
              <a:rPr lang="de-DE" dirty="0">
                <a:latin typeface="Avenir Next" panose="020B0503020202020204" pitchFamily="34" charset="0"/>
              </a:rPr>
              <a:t>"!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9CB5688-8D0C-16D5-50CC-889DA3FD5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135" y="6348096"/>
            <a:ext cx="2340864" cy="4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3A172-3212-BBEC-1828-DD50D0B522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5F87DD2-0D9F-2429-5711-38E80BC62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57957D7-37DB-47A5-88CE-B3D2E10FD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07BF905E-DBE7-DCA0-88CA-402ABB0FE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 err="1"/>
              <a:t>Deciding</a:t>
            </a:r>
            <a:r>
              <a:rPr lang="de-DE" dirty="0"/>
              <a:t> game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A74D113-3284-5F15-0877-A2AEB70A68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00399"/>
            <a:ext cx="10515600" cy="2976563"/>
          </a:xfrm>
        </p:spPr>
        <p:txBody>
          <a:bodyPr/>
          <a:lstStyle/>
          <a:p>
            <a:pPr marL="0" indent="0">
              <a:buNone/>
            </a:pPr>
            <a:r>
              <a:rPr lang="de-DE" i="1" dirty="0">
                <a:solidFill>
                  <a:srgbClr val="FF0000"/>
                </a:solidFill>
                <a:latin typeface="Avenir Next" panose="020B0503020202020204" pitchFamily="34" charset="0"/>
              </a:rPr>
              <a:t>Insert, </a:t>
            </a:r>
            <a:r>
              <a:rPr lang="de-DE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how</a:t>
            </a:r>
            <a:r>
              <a:rPr lang="de-DE" i="1" dirty="0">
                <a:solidFill>
                  <a:srgbClr val="FF0000"/>
                </a:solidFill>
                <a:latin typeface="Avenir Next" panose="020B0503020202020204" pitchFamily="34" charset="0"/>
              </a:rPr>
              <a:t> </a:t>
            </a:r>
            <a:r>
              <a:rPr lang="de-DE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many</a:t>
            </a:r>
            <a:r>
              <a:rPr lang="de-DE" i="1" dirty="0">
                <a:solidFill>
                  <a:srgbClr val="FF0000"/>
                </a:solidFill>
                <a:latin typeface="Avenir Next" panose="020B0503020202020204" pitchFamily="34" charset="0"/>
              </a:rPr>
              <a:t> </a:t>
            </a:r>
            <a:r>
              <a:rPr lang="de-DE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ingrediences</a:t>
            </a:r>
            <a:r>
              <a:rPr lang="de-DE" i="1" dirty="0">
                <a:solidFill>
                  <a:srgbClr val="FF0000"/>
                </a:solidFill>
                <a:latin typeface="Avenir Next" panose="020B0503020202020204" pitchFamily="34" charset="0"/>
              </a:rPr>
              <a:t> </a:t>
            </a:r>
            <a:r>
              <a:rPr lang="de-DE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each</a:t>
            </a:r>
            <a:r>
              <a:rPr lang="de-DE" i="1" dirty="0">
                <a:solidFill>
                  <a:srgbClr val="FF0000"/>
                </a:solidFill>
                <a:latin typeface="Avenir Next" panose="020B0503020202020204" pitchFamily="34" charset="0"/>
              </a:rPr>
              <a:t> </a:t>
            </a:r>
            <a:r>
              <a:rPr lang="de-DE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group</a:t>
            </a:r>
            <a:r>
              <a:rPr lang="de-DE" i="1" dirty="0">
                <a:solidFill>
                  <a:srgbClr val="FF0000"/>
                </a:solidFill>
                <a:latin typeface="Avenir Next" panose="020B0503020202020204" pitchFamily="34" charset="0"/>
              </a:rPr>
              <a:t> </a:t>
            </a:r>
            <a:r>
              <a:rPr lang="de-DE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can</a:t>
            </a:r>
            <a:r>
              <a:rPr lang="de-DE" i="1" dirty="0">
                <a:solidFill>
                  <a:srgbClr val="FF0000"/>
                </a:solidFill>
                <a:latin typeface="Avenir Next" panose="020B0503020202020204" pitchFamily="34" charset="0"/>
              </a:rPr>
              <a:t> </a:t>
            </a:r>
            <a:r>
              <a:rPr lang="de-DE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choose</a:t>
            </a:r>
            <a:r>
              <a:rPr lang="de-DE" i="1" dirty="0">
                <a:solidFill>
                  <a:srgbClr val="FF0000"/>
                </a:solidFill>
                <a:latin typeface="Avenir Next" panose="020B0503020202020204" pitchFamily="34" charset="0"/>
              </a:rPr>
              <a:t>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3C61240-8334-EB3B-CF24-7C9F336B02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135" y="6348096"/>
            <a:ext cx="2340864" cy="4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672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039B5-B7B5-0A59-8C78-3C91A0A5D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3B2A0D81-377E-E90E-518F-5CD7C7E92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BB5CB69-C645-4150-9B1F-DBB68288E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8522ECB7-C20D-2996-DCF1-A99096037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/>
              <a:t>Debriefing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BA27ED95-10ED-A31B-6429-80FE880A2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200399"/>
            <a:ext cx="10515600" cy="2976563"/>
          </a:xfrm>
        </p:spPr>
        <p:txBody>
          <a:bodyPr/>
          <a:lstStyle/>
          <a:p>
            <a:r>
              <a:rPr lang="de-DE" dirty="0" err="1">
                <a:latin typeface="Avenir Next" panose="020B0503020202020204" pitchFamily="34" charset="0"/>
              </a:rPr>
              <a:t>What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values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did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you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choose</a:t>
            </a:r>
            <a:r>
              <a:rPr lang="de-DE" dirty="0">
                <a:latin typeface="Avenir Next" panose="020B0503020202020204" pitchFamily="34" charset="0"/>
              </a:rPr>
              <a:t>? </a:t>
            </a:r>
            <a:r>
              <a:rPr lang="de-DE" dirty="0" err="1">
                <a:latin typeface="Avenir Next" panose="020B0503020202020204" pitchFamily="34" charset="0"/>
              </a:rPr>
              <a:t>Why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  <a:p>
            <a:r>
              <a:rPr lang="de-DE" dirty="0" err="1">
                <a:latin typeface="Avenir Next" panose="020B0503020202020204" pitchFamily="34" charset="0"/>
              </a:rPr>
              <a:t>What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consequences</a:t>
            </a:r>
            <a:r>
              <a:rPr lang="de-DE" dirty="0">
                <a:latin typeface="Avenir Next" panose="020B0503020202020204" pitchFamily="34" charset="0"/>
              </a:rPr>
              <a:t> follow </a:t>
            </a:r>
            <a:r>
              <a:rPr lang="de-DE" dirty="0" err="1">
                <a:latin typeface="Avenir Next" panose="020B0503020202020204" pitchFamily="34" charset="0"/>
              </a:rPr>
              <a:t>from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other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values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being</a:t>
            </a:r>
            <a:r>
              <a:rPr lang="de-DE" dirty="0">
                <a:latin typeface="Avenir Next" panose="020B0503020202020204" pitchFamily="34" charset="0"/>
              </a:rPr>
              <a:t> absent? </a:t>
            </a:r>
            <a:r>
              <a:rPr lang="de-DE" dirty="0" err="1">
                <a:latin typeface="Avenir Next" panose="020B0503020202020204" pitchFamily="34" charset="0"/>
              </a:rPr>
              <a:t>For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whom</a:t>
            </a:r>
            <a:r>
              <a:rPr lang="de-DE" dirty="0">
                <a:latin typeface="Avenir Next" panose="020B0503020202020204" pitchFamily="34" charset="0"/>
              </a:rPr>
              <a:t>?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6192BD3-3FED-A0BA-AA0E-77E25CCDC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135" y="6348096"/>
            <a:ext cx="2340864" cy="4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16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63</Words>
  <Application>Microsoft Macintosh PowerPoint</Application>
  <PresentationFormat>Breitbild</PresentationFormat>
  <Paragraphs>9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Avenir Next</vt:lpstr>
      <vt:lpstr>Avenir Next Medium</vt:lpstr>
      <vt:lpstr>Calibri</vt:lpstr>
      <vt:lpstr>Calibri Light</vt:lpstr>
      <vt:lpstr>Office</vt:lpstr>
      <vt:lpstr>ONEpot of European values</vt:lpstr>
      <vt:lpstr>Excercise „ONEpot“</vt:lpstr>
      <vt:lpstr>Deciding game</vt:lpstr>
      <vt:lpstr>Deciding game</vt:lpstr>
      <vt:lpstr>Debriefing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Mareike Meyer</cp:lastModifiedBy>
  <cp:revision>13</cp:revision>
  <dcterms:created xsi:type="dcterms:W3CDTF">2024-01-04T12:26:40Z</dcterms:created>
  <dcterms:modified xsi:type="dcterms:W3CDTF">2024-03-13T14:54:12Z</dcterms:modified>
</cp:coreProperties>
</file>