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99" r:id="rId3"/>
    <p:sldId id="302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89A"/>
    <a:srgbClr val="7030A0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5"/>
    <p:restoredTop sz="94694"/>
  </p:normalViewPr>
  <p:slideViewPr>
    <p:cSldViewPr snapToGrid="0">
      <p:cViewPr varScale="1">
        <p:scale>
          <a:sx n="121" d="100"/>
          <a:sy n="121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0053"/>
            <a:ext cx="12192000" cy="2387600"/>
          </a:xfrm>
        </p:spPr>
        <p:txBody>
          <a:bodyPr>
            <a:normAutofit/>
          </a:bodyPr>
          <a:lstStyle/>
          <a:p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 regional </a:t>
            </a: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European </a:t>
            </a: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identity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a </a:t>
            </a: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connection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de-DE" sz="5400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857" y="0"/>
            <a:ext cx="5821017" cy="23282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1ECD503-8C49-A2E6-E104-80BE9A1DF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291" y="6240754"/>
            <a:ext cx="2575034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FEF65B9-97B1-FE49-C4FB-9D15B7BF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European </a:t>
            </a:r>
            <a:r>
              <a:rPr lang="de-DE" dirty="0" err="1"/>
              <a:t>identity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2481295-3021-3442-4051-78F240F40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2016"/>
            <a:ext cx="10515600" cy="2976563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Avenir Next" panose="020B0503020202020204" pitchFamily="34" charset="0"/>
              </a:rPr>
              <a:t>Read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summary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study</a:t>
            </a:r>
            <a:endParaRPr lang="de-DE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de-DE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"The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 regional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European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identity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comparative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European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regions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de-DE" dirty="0">
              <a:solidFill>
                <a:srgbClr val="BD689A"/>
              </a:solidFill>
              <a:latin typeface="Avenir Next" panose="020B0503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AF319F-960D-1251-DD2E-E2A329188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291" y="6240754"/>
            <a:ext cx="2575034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ABD85-AD43-04A4-8C00-775609C61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70A3BBA-6D36-8575-5036-EC10BDC62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A5ED1E7-C3A9-7B3D-49FD-67EB9B590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88B5FF1D-03AC-64D1-E3BF-5A614D49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European </a:t>
            </a:r>
            <a:r>
              <a:rPr lang="de-DE" dirty="0" err="1"/>
              <a:t>identity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E665832-211A-FA79-E026-2F2A0063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2016"/>
            <a:ext cx="10515600" cy="2976563"/>
          </a:xfrm>
        </p:spPr>
        <p:txBody>
          <a:bodyPr>
            <a:normAutofit/>
          </a:bodyPr>
          <a:lstStyle/>
          <a:p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What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is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relationship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between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EU regional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policy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and a sense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European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identity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  <a:p>
            <a:endParaRPr lang="de-DE" sz="1800" kern="100" dirty="0">
              <a:solidFill>
                <a:srgbClr val="0D0D0D"/>
              </a:solidFill>
              <a:effectLst/>
              <a:latin typeface="Avenir Next" panose="020B05030202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How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could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sense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European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identity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strengthened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?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Explain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your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proposals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</a:p>
          <a:p>
            <a:endParaRPr lang="de-DE" sz="1800" kern="100" dirty="0">
              <a:solidFill>
                <a:srgbClr val="0D0D0D"/>
              </a:solidFill>
              <a:effectLst/>
              <a:latin typeface="Avenir Next" panose="020B05030202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Discuss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why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existence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 European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identity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could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strengthen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sense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belonging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within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de-DE" sz="1800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EU.</a:t>
            </a:r>
            <a:endParaRPr lang="de-DE" sz="1800" kern="100" dirty="0">
              <a:solidFill>
                <a:srgbClr val="BD689A"/>
              </a:solidFill>
              <a:effectLst/>
              <a:latin typeface="Avenir Next" panose="020B05030202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9EEA1E4-19A1-55FD-CE6F-183EA32EB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291" y="6240754"/>
            <a:ext cx="2575034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4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</Words>
  <Application>Microsoft Macintosh PowerPoint</Application>
  <PresentationFormat>Breitbild</PresentationFormat>
  <Paragraphs>11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9" baseType="lpstr">
      <vt:lpstr>Arial</vt:lpstr>
      <vt:lpstr>Avenir Next</vt:lpstr>
      <vt:lpstr>Avenir Next Medium</vt:lpstr>
      <vt:lpstr>Calibri</vt:lpstr>
      <vt:lpstr>Calibri Light</vt:lpstr>
      <vt:lpstr>Office</vt:lpstr>
      <vt:lpstr>EU regional policy and European identity - a natural connection?</vt:lpstr>
      <vt:lpstr>European identity</vt:lpstr>
      <vt:lpstr>European identity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16</cp:revision>
  <dcterms:created xsi:type="dcterms:W3CDTF">2024-01-04T12:26:40Z</dcterms:created>
  <dcterms:modified xsi:type="dcterms:W3CDTF">2024-03-11T13:46:11Z</dcterms:modified>
</cp:coreProperties>
</file>