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04" r:id="rId1"/>
  </p:sldMasterIdLst>
  <p:sldIdLst>
    <p:sldId id="262" r:id="rId2"/>
    <p:sldId id="299" r:id="rId3"/>
    <p:sldId id="302" r:id="rId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D689A"/>
    <a:srgbClr val="7030A0"/>
    <a:srgbClr val="0A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8"/>
    <p:restoredTop sz="94696"/>
  </p:normalViewPr>
  <p:slideViewPr>
    <p:cSldViewPr snapToGrid="0">
      <p:cViewPr varScale="1">
        <p:scale>
          <a:sx n="105" d="100"/>
          <a:sy n="105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A540E-DAF9-305A-409C-97E4933750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717728-CE0D-6A7F-DE77-D6A93D2B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9810FA-4C66-FDF5-38F8-550934F6C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25BBB54-D94F-0F28-D7C0-F38A0F76C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76A569-92D6-DB2E-FE6F-C76DD87CC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053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536D50-AD72-A4B6-FBBC-B94DD9757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660CA5F-2ADC-228A-6CCC-2B654A996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893B43D-4432-B6CA-A6B2-9B2BA37B6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569AEB-A7E7-B8C2-4D0E-D6EBAF317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10A4368-BAC1-0C19-BD23-2CFA3E3CE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632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373568B-5FDC-9AE4-D1D0-5FF9DCB75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C55E693-304E-9638-D772-1FC55C17D7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F58427-243E-7061-8976-44EA42B40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83AC92-7BD0-3CD6-17A3-0CF92E21B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8805F73-B4A3-E853-DBA7-865332BC6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6308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8290C7-BC0D-FA87-0746-CA47F9DEB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4437E4-B86E-462E-5555-711FF685E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5B4940-EE6B-6916-9AFA-89739E3A5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4D9A23-ADEE-4C7A-5FD1-5E0AAF0BD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415D9A-DFEF-5F78-2B75-C75FD7300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25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97F7A8-D92F-4C82-A1CB-06E8E632A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699F537-C323-4EE6-89B1-CFF1B8E69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6D90E-6E78-68DE-1773-DB3834F57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6B4050B-C8A1-7A83-D25D-DCBA24B40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F7DF643-110D-8622-C004-B0D03F7C3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85650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DEA8C-1273-4119-E1CE-A9EC7BEE3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7B4E35-B39D-4F99-25D7-D692EF2EBB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0FC458D-3EEF-AF4A-DE3F-D7A926820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7DB564C-9F9B-8AF4-9984-DA0145804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576EA86-9F4C-2FF6-CDAE-740E5B314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E7133B6-16C8-2071-5551-4AD6A92F4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85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B2226-8FF8-1B0B-16B2-2976FA4DD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6DAE8E-1FBD-23B6-9402-CF0E47484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7DEFC5A-C80E-93F5-7897-97C3361183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4420BA-E77C-E114-CBAC-CD8713AD61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70670E20-6567-A1BE-C3DF-C492FA4AF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E25FC6BA-5131-A1EE-E273-0B4ABBFFF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CD2F3AA-EAA7-0E9B-BDF4-DEB08132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4916D10-B4AA-F352-C27C-9DA51AD3A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3677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7C7E88-AD95-86D9-52C8-B6A58DAB1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2D20B2F-FAEC-DD86-E716-0B12F5F09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769045C-4AA2-028C-CCF3-901DB1374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5F1D704-686D-D6E0-C842-5C7932C76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11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CCA8B5C-BD0C-0219-9B74-600E75D7D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ACE7625-7698-54CC-81FE-8D04D023C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19169FC-9981-F766-AAAD-CF9E4B1E1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1194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3048B-C338-3D40-AD42-D1B9810C8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F15A430-DC20-3632-BB38-C4255A84F9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717884-A7D8-94D2-F167-663C5C4D9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54A7576-C3F4-4C88-7B20-3E444E64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4E6EA1A-2E4D-CF45-61BB-30367C270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82C80D4-F9B5-80F0-4F5F-890F5A82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888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F157B5-997B-E367-76F4-9355A2DBF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D710E62-5991-4423-51FD-9737FADC51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7A8919A-A3D5-7223-3C85-CBEE534F6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FBFB36-E64A-A554-0991-0FBC8B184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2ECF962-1888-E783-34CD-93A82C716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1F27739-29A5-D82B-1D69-301450D6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097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4D20EB-7DEB-3F7E-EEED-66A12F9D3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818E79-C128-EB82-599D-784C7FC8F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FDEBD8-02AE-456F-5726-399BCFC72D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D6320-FBF8-164A-B0E2-5FB4B377628C}" type="datetimeFigureOut">
              <a:rPr lang="de-DE" smtClean="0"/>
              <a:t>29.04.24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D8BA234-A8A1-2594-5990-144AF4347B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E90590-E857-383C-4EF7-3CBDA1B2C9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DB0B-5282-5E4A-B4F1-76460A25017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461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BB0C9F48-DB56-91AD-8734-771C62CAC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50053"/>
            <a:ext cx="12192000" cy="2387600"/>
          </a:xfrm>
        </p:spPr>
        <p:txBody>
          <a:bodyPr>
            <a:normAutofit/>
          </a:bodyPr>
          <a:lstStyle/>
          <a:p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Designing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poster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b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actually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a European </a:t>
            </a:r>
            <a:r>
              <a:rPr lang="de-DE" sz="5400" dirty="0" err="1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de-DE" sz="5400" dirty="0"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de-DE" sz="5400" dirty="0">
              <a:latin typeface="Avenir Next Medium" panose="020B0503020202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1A6DC92-009F-1DC8-6668-E107EDFA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857" y="0"/>
            <a:ext cx="5821017" cy="23282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39FC8E1-44A6-8AFE-EB96-8D56935B9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4D64D4C-ACE2-3779-32C6-ECA21DF21A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358" y="6240754"/>
            <a:ext cx="2028497" cy="4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728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D38A67F2-A993-E347-9F10-3D196FA1E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D5302D7-3F91-6CB0-61AE-D951122F51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CFEF65B9-97B1-FE49-C4FB-9D15B7BFF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>
                <a:latin typeface="Avenir Next" panose="020B0503020202020204" pitchFamily="34" charset="0"/>
              </a:rPr>
              <a:t>European </a:t>
            </a:r>
            <a:r>
              <a:rPr lang="de-DE" dirty="0" err="1">
                <a:latin typeface="Avenir Next" panose="020B0503020202020204" pitchFamily="34" charset="0"/>
              </a:rPr>
              <a:t>identity</a:t>
            </a:r>
            <a:endParaRPr lang="de-DE" dirty="0">
              <a:latin typeface="Avenir Next" panose="020B0503020202020204" pitchFamily="34" charset="0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2481295-3021-3442-4051-78F240F40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2016"/>
            <a:ext cx="10515600" cy="2976563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Avenir Next" panose="020B0503020202020204" pitchFamily="34" charset="0"/>
              </a:rPr>
              <a:t>Read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summary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of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the</a:t>
            </a:r>
            <a:r>
              <a:rPr lang="de-DE" dirty="0">
                <a:latin typeface="Avenir Next" panose="020B0503020202020204" pitchFamily="34" charset="0"/>
              </a:rPr>
              <a:t> </a:t>
            </a:r>
            <a:r>
              <a:rPr lang="de-DE" dirty="0" err="1">
                <a:latin typeface="Avenir Next" panose="020B0503020202020204" pitchFamily="34" charset="0"/>
              </a:rPr>
              <a:t>study</a:t>
            </a: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endParaRPr lang="de-DE" dirty="0">
              <a:latin typeface="Avenir Next" panose="020B0503020202020204" pitchFamily="34" charset="0"/>
            </a:endParaRPr>
          </a:p>
          <a:p>
            <a:pPr marL="0" indent="0">
              <a:buNone/>
            </a:pP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" The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impact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 regional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on European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identity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A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comparative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analysis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de-DE" dirty="0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European </a:t>
            </a:r>
            <a:r>
              <a:rPr lang="de-DE" dirty="0" err="1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regions</a:t>
            </a:r>
            <a:r>
              <a:rPr lang="de-FR">
                <a:solidFill>
                  <a:srgbClr val="BD689A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</a:t>
            </a:r>
            <a:endParaRPr lang="de-DE" dirty="0">
              <a:solidFill>
                <a:srgbClr val="BD689A"/>
              </a:solidFill>
              <a:latin typeface="Avenir Next" panose="020B0503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F59879B-1873-94FC-F018-0FBFAED7C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358" y="6240754"/>
            <a:ext cx="2028497" cy="4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499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6ABD85-AD43-04A4-8C00-775609C61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70A3BBA-6D36-8575-5036-EC10BDC62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40754"/>
            <a:ext cx="1255776" cy="617246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A5ED1E7-C3A9-7B3D-49FD-67EB9B590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2560476" cy="1024128"/>
          </a:xfrm>
          <a:prstGeom prst="rect">
            <a:avLst/>
          </a:prstGeom>
        </p:spPr>
      </p:pic>
      <p:sp>
        <p:nvSpPr>
          <p:cNvPr id="9" name="Titel 8">
            <a:extLst>
              <a:ext uri="{FF2B5EF4-FFF2-40B4-BE49-F238E27FC236}">
                <a16:creationId xmlns:a16="http://schemas.microsoft.com/office/drawing/2014/main" id="{88B5FF1D-03AC-64D1-E3BF-5A614D498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dirty="0">
                <a:latin typeface="Avenir Next" panose="020B0503020202020204" pitchFamily="34" charset="0"/>
              </a:rPr>
              <a:t>European </a:t>
            </a:r>
            <a:r>
              <a:rPr lang="de-DE">
                <a:latin typeface="Avenir Next" panose="020B0503020202020204" pitchFamily="34" charset="0"/>
              </a:rPr>
              <a:t>identity</a:t>
            </a:r>
            <a:endParaRPr lang="de-DE" dirty="0">
              <a:latin typeface="Avenir Next" panose="020B0503020202020204" pitchFamily="34" charset="0"/>
            </a:endParaRP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FE665832-211A-FA79-E026-2F2A00637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7439"/>
            <a:ext cx="10515600" cy="2976563"/>
          </a:xfrm>
        </p:spPr>
        <p:txBody>
          <a:bodyPr>
            <a:normAutofit fontScale="92500" lnSpcReduction="20000"/>
          </a:bodyPr>
          <a:lstStyle/>
          <a:p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Design a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poster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on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topic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"European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". </a:t>
            </a:r>
            <a:b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</a:b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 in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advance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how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a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scientific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poster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is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created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</a:p>
          <a:p>
            <a:endParaRPr lang="de-DE" kern="100" dirty="0">
              <a:solidFill>
                <a:srgbClr val="0D0D0D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If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necessary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, carry out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background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research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on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topic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"European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". </a:t>
            </a:r>
          </a:p>
          <a:p>
            <a:endParaRPr lang="de-DE" kern="100" dirty="0">
              <a:solidFill>
                <a:srgbClr val="0D0D0D"/>
              </a:solidFill>
              <a:effectLst/>
              <a:latin typeface="Avenir Next" panose="020B0503020202020204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Include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the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role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of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Cohesion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policy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for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European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identity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in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your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 </a:t>
            </a:r>
            <a:r>
              <a:rPr lang="de-DE" kern="100" dirty="0" err="1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poster</a:t>
            </a:r>
            <a:r>
              <a:rPr lang="de-DE" kern="100" dirty="0">
                <a:solidFill>
                  <a:srgbClr val="0D0D0D"/>
                </a:solidFill>
                <a:effectLst/>
                <a:latin typeface="Avenir Next" panose="020B0503020202020204" pitchFamily="34" charset="0"/>
                <a:ea typeface="Calibri" panose="020F0502020204030204" pitchFamily="34" charset="0"/>
                <a:cs typeface="Segoe UI" panose="020B0502040204020203" pitchFamily="34" charset="0"/>
              </a:rPr>
              <a:t>.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F986CB8-68A5-55BA-FC8E-5E326B5D2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6358" y="6240754"/>
            <a:ext cx="2028497" cy="42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84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93</Words>
  <Application>Microsoft Macintosh PowerPoint</Application>
  <PresentationFormat>Breitbild</PresentationFormat>
  <Paragraphs>11</Paragraphs>
  <Slides>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</vt:i4>
      </vt:variant>
    </vt:vector>
  </HeadingPairs>
  <TitlesOfParts>
    <vt:vector size="9" baseType="lpstr">
      <vt:lpstr>Arial</vt:lpstr>
      <vt:lpstr>Avenir Next</vt:lpstr>
      <vt:lpstr>Avenir Next Medium</vt:lpstr>
      <vt:lpstr>Calibri</vt:lpstr>
      <vt:lpstr>Calibri Light</vt:lpstr>
      <vt:lpstr>Office</vt:lpstr>
      <vt:lpstr>Designing a poster:  What is it actually - a European identity?</vt:lpstr>
      <vt:lpstr>European identity</vt:lpstr>
      <vt:lpstr>European identity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Europäische Integration</dc:title>
  <dc:creator>Eurosoc Digital</dc:creator>
  <cp:lastModifiedBy>Eurosoc Digital</cp:lastModifiedBy>
  <cp:revision>21</cp:revision>
  <dcterms:created xsi:type="dcterms:W3CDTF">2024-01-04T12:26:40Z</dcterms:created>
  <dcterms:modified xsi:type="dcterms:W3CDTF">2024-04-29T12:42:18Z</dcterms:modified>
</cp:coreProperties>
</file>