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57" r:id="rId1"/>
  </p:sldMasterIdLst>
  <p:notesMasterIdLst>
    <p:notesMasterId r:id="rId16"/>
  </p:notesMasterIdLst>
  <p:handoutMasterIdLst>
    <p:handoutMasterId r:id="rId17"/>
  </p:handoutMasterIdLst>
  <p:sldIdLst>
    <p:sldId id="256" r:id="rId2"/>
    <p:sldId id="282" r:id="rId3"/>
    <p:sldId id="258" r:id="rId4"/>
    <p:sldId id="297" r:id="rId5"/>
    <p:sldId id="284" r:id="rId6"/>
    <p:sldId id="320" r:id="rId7"/>
    <p:sldId id="321" r:id="rId8"/>
    <p:sldId id="322" r:id="rId9"/>
    <p:sldId id="388" r:id="rId10"/>
    <p:sldId id="385" r:id="rId11"/>
    <p:sldId id="323" r:id="rId12"/>
    <p:sldId id="386" r:id="rId13"/>
    <p:sldId id="389" r:id="rId14"/>
    <p:sldId id="387" r:id="rId1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17"/>
    <p:restoredTop sz="94696"/>
  </p:normalViewPr>
  <p:slideViewPr>
    <p:cSldViewPr snapToGrid="0" snapToObjects="1">
      <p:cViewPr varScale="1">
        <p:scale>
          <a:sx n="105" d="100"/>
          <a:sy n="105" d="100"/>
        </p:scale>
        <p:origin x="608" y="176"/>
      </p:cViewPr>
      <p:guideLst>
        <p:guide orient="horz" pos="2160"/>
        <p:guide pos="3840"/>
      </p:guideLst>
    </p:cSldViewPr>
  </p:slideViewPr>
  <p:outlineViewPr>
    <p:cViewPr>
      <p:scale>
        <a:sx n="33" d="100"/>
        <a:sy n="33" d="100"/>
      </p:scale>
      <p:origin x="0" y="0"/>
    </p:cViewPr>
  </p:outlineViewPr>
  <p:notesTextViewPr>
    <p:cViewPr>
      <p:scale>
        <a:sx n="1" d="1"/>
        <a:sy n="1" d="1"/>
      </p:scale>
      <p:origin x="0" y="-64"/>
    </p:cViewPr>
  </p:notesTextViewPr>
  <p:notesViewPr>
    <p:cSldViewPr snapToGrid="0" snapToObjects="1">
      <p:cViewPr varScale="1">
        <p:scale>
          <a:sx n="93" d="100"/>
          <a:sy n="93" d="100"/>
        </p:scale>
        <p:origin x="2192"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2D4A07C-C0CE-8545-A158-6BB8F0BA4B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a:extLst>
              <a:ext uri="{FF2B5EF4-FFF2-40B4-BE49-F238E27FC236}">
                <a16:creationId xmlns:a16="http://schemas.microsoft.com/office/drawing/2014/main" id="{FC781F6D-B15F-1D42-822A-C1B3BD5F77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0CDA05-B725-0849-A6ED-926C919713A2}" type="datetimeFigureOut">
              <a:rPr lang="fr-FR" smtClean="0"/>
              <a:t>13/05/2024</a:t>
            </a:fld>
            <a:endParaRPr lang="fr-FR" dirty="0"/>
          </a:p>
        </p:txBody>
      </p:sp>
      <p:sp>
        <p:nvSpPr>
          <p:cNvPr id="4" name="Espace réservé du pied de page 3">
            <a:extLst>
              <a:ext uri="{FF2B5EF4-FFF2-40B4-BE49-F238E27FC236}">
                <a16:creationId xmlns:a16="http://schemas.microsoft.com/office/drawing/2014/main" id="{CBD8E6BB-B3F1-CB46-9E32-FE52601D76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a:extLst>
              <a:ext uri="{FF2B5EF4-FFF2-40B4-BE49-F238E27FC236}">
                <a16:creationId xmlns:a16="http://schemas.microsoft.com/office/drawing/2014/main" id="{DDE5130F-E68B-2747-B9AD-0E2513CC138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71FB5C-51B3-D54D-AA47-40673E395D1F}" type="slidenum">
              <a:rPr lang="fr-FR" smtClean="0"/>
              <a:t>‹Nr.›</a:t>
            </a:fld>
            <a:endParaRPr lang="fr-FR" dirty="0"/>
          </a:p>
        </p:txBody>
      </p:sp>
    </p:spTree>
    <p:extLst>
      <p:ext uri="{BB962C8B-B14F-4D97-AF65-F5344CB8AC3E}">
        <p14:creationId xmlns:p14="http://schemas.microsoft.com/office/powerpoint/2010/main" val="2292496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06030B-4C80-844B-BF18-B1A40A7D45E7}" type="datetimeFigureOut">
              <a:rPr lang="fr-FR" smtClean="0"/>
              <a:t>13/05/2024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AA0479-8795-6545-AA04-4A1463CB53DC}" type="slidenum">
              <a:rPr lang="fr-FR" smtClean="0"/>
              <a:t>‹Nr.›</a:t>
            </a:fld>
            <a:endParaRPr lang="fr-FR"/>
          </a:p>
        </p:txBody>
      </p:sp>
    </p:spTree>
    <p:extLst>
      <p:ext uri="{BB962C8B-B14F-4D97-AF65-F5344CB8AC3E}">
        <p14:creationId xmlns:p14="http://schemas.microsoft.com/office/powerpoint/2010/main" val="2472816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 class must be divided into an appropriate number of groups - up to 6 groups. </a:t>
            </a:r>
            <a:r>
              <a:rPr lang="en-GB" sz="1200">
                <a:solidFill>
                  <a:srgbClr val="000000"/>
                </a:solidFill>
                <a:latin typeface="Open Sans" panose="020B0606030504020204" pitchFamily="34" charset="0"/>
                <a:ea typeface="Open Sans" panose="020B0606030504020204" pitchFamily="34" charset="0"/>
                <a:cs typeface="Open Sans" panose="020B0606030504020204" pitchFamily="34" charset="0"/>
              </a:rPr>
              <a:t>Remember that in the second phase of the exercise, all the groups that have now been divided up must be represented. </a:t>
            </a:r>
            <a:endParaRPr lang="en-GB"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BAAA0479-8795-6545-AA04-4A1463CB53DC}" type="slidenum">
              <a:rPr lang="fr-FR" smtClean="0"/>
              <a:t>7</a:t>
            </a:fld>
            <a:endParaRPr lang="fr-FR"/>
          </a:p>
        </p:txBody>
      </p:sp>
    </p:spTree>
    <p:extLst>
      <p:ext uri="{BB962C8B-B14F-4D97-AF65-F5344CB8AC3E}">
        <p14:creationId xmlns:p14="http://schemas.microsoft.com/office/powerpoint/2010/main" val="1245261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AAA0479-8795-6545-AA04-4A1463CB53DC}" type="slidenum">
              <a:rPr lang="fr-FR" smtClean="0"/>
              <a:t>11</a:t>
            </a:fld>
            <a:endParaRPr lang="fr-FR"/>
          </a:p>
        </p:txBody>
      </p:sp>
    </p:spTree>
    <p:extLst>
      <p:ext uri="{BB962C8B-B14F-4D97-AF65-F5344CB8AC3E}">
        <p14:creationId xmlns:p14="http://schemas.microsoft.com/office/powerpoint/2010/main" val="2105724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AAA0479-8795-6545-AA04-4A1463CB53DC}" type="slidenum">
              <a:rPr lang="fr-FR" smtClean="0"/>
              <a:t>12</a:t>
            </a:fld>
            <a:endParaRPr lang="fr-FR"/>
          </a:p>
        </p:txBody>
      </p:sp>
    </p:spTree>
    <p:extLst>
      <p:ext uri="{BB962C8B-B14F-4D97-AF65-F5344CB8AC3E}">
        <p14:creationId xmlns:p14="http://schemas.microsoft.com/office/powerpoint/2010/main" val="774574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AAA0479-8795-6545-AA04-4A1463CB53DC}" type="slidenum">
              <a:rPr lang="fr-FR" smtClean="0"/>
              <a:t>14</a:t>
            </a:fld>
            <a:endParaRPr lang="fr-FR"/>
          </a:p>
        </p:txBody>
      </p:sp>
    </p:spTree>
    <p:extLst>
      <p:ext uri="{BB962C8B-B14F-4D97-AF65-F5344CB8AC3E}">
        <p14:creationId xmlns:p14="http://schemas.microsoft.com/office/powerpoint/2010/main" val="340716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37E826-89B2-2AC6-23DA-7EB354C7935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F408D33C-E0B3-AE77-1EE9-3BDAE594B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A81E233-3214-4306-2564-59A4B6A8CE98}"/>
              </a:ext>
            </a:extLst>
          </p:cNvPr>
          <p:cNvSpPr>
            <a:spLocks noGrp="1"/>
          </p:cNvSpPr>
          <p:nvPr>
            <p:ph type="dt" sz="half" idx="10"/>
          </p:nvPr>
        </p:nvSpPr>
        <p:spPr/>
        <p:txBody>
          <a:bodyPr/>
          <a:lstStyle/>
          <a:p>
            <a:fld id="{193BAB95-8DA7-460B-B00A-7037C8394FB0}" type="datetime1">
              <a:rPr lang="en-US" smtClean="0"/>
              <a:pPr/>
              <a:t>5/13/24</a:t>
            </a:fld>
            <a:endParaRPr lang="en-US" dirty="0"/>
          </a:p>
        </p:txBody>
      </p:sp>
      <p:sp>
        <p:nvSpPr>
          <p:cNvPr id="5" name="Fußzeilenplatzhalter 4">
            <a:extLst>
              <a:ext uri="{FF2B5EF4-FFF2-40B4-BE49-F238E27FC236}">
                <a16:creationId xmlns:a16="http://schemas.microsoft.com/office/drawing/2014/main" id="{4D4B67EF-8801-8CA2-0214-824E830FD1E4}"/>
              </a:ext>
            </a:extLst>
          </p:cNvPr>
          <p:cNvSpPr>
            <a:spLocks noGrp="1"/>
          </p:cNvSpPr>
          <p:nvPr>
            <p:ph type="ftr" sz="quarter" idx="11"/>
          </p:nvPr>
        </p:nvSpPr>
        <p:spPr/>
        <p:txBody>
          <a:bodyPr/>
          <a:lstStyle/>
          <a:p>
            <a:r>
              <a:rPr lang="en-US"/>
              <a:t>Sample Footer Text</a:t>
            </a:r>
            <a:endParaRPr lang="en-US" dirty="0">
              <a:solidFill>
                <a:srgbClr val="FFFFFF"/>
              </a:solidFill>
            </a:endParaRPr>
          </a:p>
        </p:txBody>
      </p:sp>
      <p:sp>
        <p:nvSpPr>
          <p:cNvPr id="6" name="Foliennummernplatzhalter 5">
            <a:extLst>
              <a:ext uri="{FF2B5EF4-FFF2-40B4-BE49-F238E27FC236}">
                <a16:creationId xmlns:a16="http://schemas.microsoft.com/office/drawing/2014/main" id="{E602B773-7848-CC3D-EADE-D1F8361BFB4D}"/>
              </a:ext>
            </a:extLst>
          </p:cNvPr>
          <p:cNvSpPr>
            <a:spLocks noGrp="1"/>
          </p:cNvSpPr>
          <p:nvPr>
            <p:ph type="sldNum" sz="quarter" idx="12"/>
          </p:nvPr>
        </p:nvSpPr>
        <p:spPr/>
        <p:txBody>
          <a:bodyPr/>
          <a:lstStyle/>
          <a:p>
            <a:fld id="{11A71338-8BA2-4C79-A6C5-5A8E30081D0C}" type="slidenum">
              <a:rPr lang="en-US" smtClean="0"/>
              <a:pPr/>
              <a:t>‹Nr.›</a:t>
            </a:fld>
            <a:endParaRPr lang="en-US" dirty="0"/>
          </a:p>
        </p:txBody>
      </p:sp>
    </p:spTree>
    <p:extLst>
      <p:ext uri="{BB962C8B-B14F-4D97-AF65-F5344CB8AC3E}">
        <p14:creationId xmlns:p14="http://schemas.microsoft.com/office/powerpoint/2010/main" val="78110320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064574-DFCE-28CC-750C-9838551A755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3A228C2B-AC29-941A-2EB9-C7A5660386F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F588D05-6707-7B59-8EC1-C180134A1244}"/>
              </a:ext>
            </a:extLst>
          </p:cNvPr>
          <p:cNvSpPr>
            <a:spLocks noGrp="1"/>
          </p:cNvSpPr>
          <p:nvPr>
            <p:ph type="dt" sz="half" idx="10"/>
          </p:nvPr>
        </p:nvSpPr>
        <p:spPr/>
        <p:txBody>
          <a:bodyPr/>
          <a:lstStyle/>
          <a:p>
            <a:fld id="{193BAB95-8DA7-460B-B00A-7037C8394FB0}" type="datetime1">
              <a:rPr lang="en-US" smtClean="0"/>
              <a:pPr/>
              <a:t>5/13/24</a:t>
            </a:fld>
            <a:endParaRPr lang="en-US" dirty="0"/>
          </a:p>
        </p:txBody>
      </p:sp>
      <p:sp>
        <p:nvSpPr>
          <p:cNvPr id="5" name="Fußzeilenplatzhalter 4">
            <a:extLst>
              <a:ext uri="{FF2B5EF4-FFF2-40B4-BE49-F238E27FC236}">
                <a16:creationId xmlns:a16="http://schemas.microsoft.com/office/drawing/2014/main" id="{BF5DEC0C-075D-2D2D-E7A2-CEDA368DC2B1}"/>
              </a:ext>
            </a:extLst>
          </p:cNvPr>
          <p:cNvSpPr>
            <a:spLocks noGrp="1"/>
          </p:cNvSpPr>
          <p:nvPr>
            <p:ph type="ftr" sz="quarter" idx="11"/>
          </p:nvPr>
        </p:nvSpPr>
        <p:spPr/>
        <p:txBody>
          <a:bodyPr/>
          <a:lstStyle/>
          <a:p>
            <a:r>
              <a:rPr lang="en-US"/>
              <a:t>Sample Footer Text</a:t>
            </a:r>
            <a:endParaRPr lang="en-US" dirty="0">
              <a:solidFill>
                <a:srgbClr val="FFFFFF"/>
              </a:solidFill>
            </a:endParaRPr>
          </a:p>
        </p:txBody>
      </p:sp>
      <p:sp>
        <p:nvSpPr>
          <p:cNvPr id="6" name="Foliennummernplatzhalter 5">
            <a:extLst>
              <a:ext uri="{FF2B5EF4-FFF2-40B4-BE49-F238E27FC236}">
                <a16:creationId xmlns:a16="http://schemas.microsoft.com/office/drawing/2014/main" id="{C50D6CCC-6B20-D990-94AD-CD9E667710E5}"/>
              </a:ext>
            </a:extLst>
          </p:cNvPr>
          <p:cNvSpPr>
            <a:spLocks noGrp="1"/>
          </p:cNvSpPr>
          <p:nvPr>
            <p:ph type="sldNum" sz="quarter" idx="12"/>
          </p:nvPr>
        </p:nvSpPr>
        <p:spPr/>
        <p:txBody>
          <a:bodyPr/>
          <a:lstStyle/>
          <a:p>
            <a:fld id="{11A71338-8BA2-4C79-A6C5-5A8E30081D0C}" type="slidenum">
              <a:rPr lang="en-US" smtClean="0"/>
              <a:pPr/>
              <a:t>‹Nr.›</a:t>
            </a:fld>
            <a:endParaRPr lang="en-US" dirty="0"/>
          </a:p>
        </p:txBody>
      </p:sp>
    </p:spTree>
    <p:extLst>
      <p:ext uri="{BB962C8B-B14F-4D97-AF65-F5344CB8AC3E}">
        <p14:creationId xmlns:p14="http://schemas.microsoft.com/office/powerpoint/2010/main" val="405753934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46F34A9-5182-7DEF-38CF-C2BF7D1C571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77A978D-3C1E-AD0C-6A8C-60B00103CDD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0B9352F-CD9B-0461-72B3-A2749BDC321E}"/>
              </a:ext>
            </a:extLst>
          </p:cNvPr>
          <p:cNvSpPr>
            <a:spLocks noGrp="1"/>
          </p:cNvSpPr>
          <p:nvPr>
            <p:ph type="dt" sz="half" idx="10"/>
          </p:nvPr>
        </p:nvSpPr>
        <p:spPr/>
        <p:txBody>
          <a:bodyPr/>
          <a:lstStyle/>
          <a:p>
            <a:fld id="{193BAB95-8DA7-460B-B00A-7037C8394FB0}" type="datetime1">
              <a:rPr lang="en-US" smtClean="0"/>
              <a:pPr/>
              <a:t>5/13/24</a:t>
            </a:fld>
            <a:endParaRPr lang="en-US" dirty="0"/>
          </a:p>
        </p:txBody>
      </p:sp>
      <p:sp>
        <p:nvSpPr>
          <p:cNvPr id="5" name="Fußzeilenplatzhalter 4">
            <a:extLst>
              <a:ext uri="{FF2B5EF4-FFF2-40B4-BE49-F238E27FC236}">
                <a16:creationId xmlns:a16="http://schemas.microsoft.com/office/drawing/2014/main" id="{81CAACAE-4A44-0382-A50F-0DDF7CF61FF8}"/>
              </a:ext>
            </a:extLst>
          </p:cNvPr>
          <p:cNvSpPr>
            <a:spLocks noGrp="1"/>
          </p:cNvSpPr>
          <p:nvPr>
            <p:ph type="ftr" sz="quarter" idx="11"/>
          </p:nvPr>
        </p:nvSpPr>
        <p:spPr/>
        <p:txBody>
          <a:bodyPr/>
          <a:lstStyle/>
          <a:p>
            <a:r>
              <a:rPr lang="en-US"/>
              <a:t>Sample Footer Text</a:t>
            </a:r>
            <a:endParaRPr lang="en-US" dirty="0">
              <a:solidFill>
                <a:srgbClr val="FFFFFF"/>
              </a:solidFill>
            </a:endParaRPr>
          </a:p>
        </p:txBody>
      </p:sp>
      <p:sp>
        <p:nvSpPr>
          <p:cNvPr id="6" name="Foliennummernplatzhalter 5">
            <a:extLst>
              <a:ext uri="{FF2B5EF4-FFF2-40B4-BE49-F238E27FC236}">
                <a16:creationId xmlns:a16="http://schemas.microsoft.com/office/drawing/2014/main" id="{398E9C2D-C4F2-F4FD-C2E8-78CDE133E8F5}"/>
              </a:ext>
            </a:extLst>
          </p:cNvPr>
          <p:cNvSpPr>
            <a:spLocks noGrp="1"/>
          </p:cNvSpPr>
          <p:nvPr>
            <p:ph type="sldNum" sz="quarter" idx="12"/>
          </p:nvPr>
        </p:nvSpPr>
        <p:spPr/>
        <p:txBody>
          <a:bodyPr/>
          <a:lstStyle/>
          <a:p>
            <a:fld id="{11A71338-8BA2-4C79-A6C5-5A8E30081D0C}" type="slidenum">
              <a:rPr lang="en-US" smtClean="0"/>
              <a:pPr/>
              <a:t>‹Nr.›</a:t>
            </a:fld>
            <a:endParaRPr lang="en-US" dirty="0"/>
          </a:p>
        </p:txBody>
      </p:sp>
    </p:spTree>
    <p:extLst>
      <p:ext uri="{BB962C8B-B14F-4D97-AF65-F5344CB8AC3E}">
        <p14:creationId xmlns:p14="http://schemas.microsoft.com/office/powerpoint/2010/main" val="3498160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2A8DF1-6A92-0B67-37A1-EABEC27BFE4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1B1BE86-B98B-ABC1-34F9-88D59EA3903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CAC818B-F789-3CD8-67BE-D90F3D3C229F}"/>
              </a:ext>
            </a:extLst>
          </p:cNvPr>
          <p:cNvSpPr>
            <a:spLocks noGrp="1"/>
          </p:cNvSpPr>
          <p:nvPr>
            <p:ph type="dt" sz="half" idx="10"/>
          </p:nvPr>
        </p:nvSpPr>
        <p:spPr/>
        <p:txBody>
          <a:bodyPr/>
          <a:lstStyle/>
          <a:p>
            <a:fld id="{193BAB95-8DA7-460B-B00A-7037C8394FB0}" type="datetime1">
              <a:rPr lang="en-US" smtClean="0"/>
              <a:pPr/>
              <a:t>5/13/24</a:t>
            </a:fld>
            <a:endParaRPr lang="en-US" dirty="0"/>
          </a:p>
        </p:txBody>
      </p:sp>
      <p:sp>
        <p:nvSpPr>
          <p:cNvPr id="5" name="Fußzeilenplatzhalter 4">
            <a:extLst>
              <a:ext uri="{FF2B5EF4-FFF2-40B4-BE49-F238E27FC236}">
                <a16:creationId xmlns:a16="http://schemas.microsoft.com/office/drawing/2014/main" id="{D6730E4F-3FC9-26EE-05D9-153E9399894B}"/>
              </a:ext>
            </a:extLst>
          </p:cNvPr>
          <p:cNvSpPr>
            <a:spLocks noGrp="1"/>
          </p:cNvSpPr>
          <p:nvPr>
            <p:ph type="ftr" sz="quarter" idx="11"/>
          </p:nvPr>
        </p:nvSpPr>
        <p:spPr/>
        <p:txBody>
          <a:bodyPr/>
          <a:lstStyle/>
          <a:p>
            <a:r>
              <a:rPr lang="en-US"/>
              <a:t>Sample Footer Text</a:t>
            </a:r>
            <a:endParaRPr lang="en-US" dirty="0">
              <a:solidFill>
                <a:srgbClr val="FFFFFF"/>
              </a:solidFill>
            </a:endParaRPr>
          </a:p>
        </p:txBody>
      </p:sp>
      <p:sp>
        <p:nvSpPr>
          <p:cNvPr id="6" name="Foliennummernplatzhalter 5">
            <a:extLst>
              <a:ext uri="{FF2B5EF4-FFF2-40B4-BE49-F238E27FC236}">
                <a16:creationId xmlns:a16="http://schemas.microsoft.com/office/drawing/2014/main" id="{61DB151B-83A2-B5B3-3611-5A2B8AD742EF}"/>
              </a:ext>
            </a:extLst>
          </p:cNvPr>
          <p:cNvSpPr>
            <a:spLocks noGrp="1"/>
          </p:cNvSpPr>
          <p:nvPr>
            <p:ph type="sldNum" sz="quarter" idx="12"/>
          </p:nvPr>
        </p:nvSpPr>
        <p:spPr/>
        <p:txBody>
          <a:bodyPr/>
          <a:lstStyle/>
          <a:p>
            <a:fld id="{11A71338-8BA2-4C79-A6C5-5A8E30081D0C}" type="slidenum">
              <a:rPr lang="en-US" smtClean="0"/>
              <a:pPr/>
              <a:t>‹Nr.›</a:t>
            </a:fld>
            <a:endParaRPr lang="en-US" dirty="0"/>
          </a:p>
        </p:txBody>
      </p:sp>
    </p:spTree>
    <p:extLst>
      <p:ext uri="{BB962C8B-B14F-4D97-AF65-F5344CB8AC3E}">
        <p14:creationId xmlns:p14="http://schemas.microsoft.com/office/powerpoint/2010/main" val="287568154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814BEC-F8AD-D430-2A80-F6A7548F7A4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3A60C05D-BB9E-FEBF-2C54-4CDB5E0CD5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A0DD769-0D43-E6C2-36E0-E331B29451DA}"/>
              </a:ext>
            </a:extLst>
          </p:cNvPr>
          <p:cNvSpPr>
            <a:spLocks noGrp="1"/>
          </p:cNvSpPr>
          <p:nvPr>
            <p:ph type="dt" sz="half" idx="10"/>
          </p:nvPr>
        </p:nvSpPr>
        <p:spPr/>
        <p:txBody>
          <a:bodyPr/>
          <a:lstStyle/>
          <a:p>
            <a:fld id="{193BAB95-8DA7-460B-B00A-7037C8394FB0}" type="datetime1">
              <a:rPr lang="en-US" smtClean="0"/>
              <a:pPr/>
              <a:t>5/13/24</a:t>
            </a:fld>
            <a:endParaRPr lang="en-US" dirty="0"/>
          </a:p>
        </p:txBody>
      </p:sp>
      <p:sp>
        <p:nvSpPr>
          <p:cNvPr id="5" name="Fußzeilenplatzhalter 4">
            <a:extLst>
              <a:ext uri="{FF2B5EF4-FFF2-40B4-BE49-F238E27FC236}">
                <a16:creationId xmlns:a16="http://schemas.microsoft.com/office/drawing/2014/main" id="{EE472379-9F53-48B5-776C-0B0A9A04997B}"/>
              </a:ext>
            </a:extLst>
          </p:cNvPr>
          <p:cNvSpPr>
            <a:spLocks noGrp="1"/>
          </p:cNvSpPr>
          <p:nvPr>
            <p:ph type="ftr" sz="quarter" idx="11"/>
          </p:nvPr>
        </p:nvSpPr>
        <p:spPr/>
        <p:txBody>
          <a:bodyPr/>
          <a:lstStyle/>
          <a:p>
            <a:r>
              <a:rPr lang="en-US"/>
              <a:t>Sample Footer Text</a:t>
            </a:r>
            <a:endParaRPr lang="en-US" dirty="0">
              <a:solidFill>
                <a:srgbClr val="FFFFFF"/>
              </a:solidFill>
            </a:endParaRPr>
          </a:p>
        </p:txBody>
      </p:sp>
      <p:sp>
        <p:nvSpPr>
          <p:cNvPr id="6" name="Foliennummernplatzhalter 5">
            <a:extLst>
              <a:ext uri="{FF2B5EF4-FFF2-40B4-BE49-F238E27FC236}">
                <a16:creationId xmlns:a16="http://schemas.microsoft.com/office/drawing/2014/main" id="{8195CDA6-1A6B-E0A7-2EC7-745B44F6B1BF}"/>
              </a:ext>
            </a:extLst>
          </p:cNvPr>
          <p:cNvSpPr>
            <a:spLocks noGrp="1"/>
          </p:cNvSpPr>
          <p:nvPr>
            <p:ph type="sldNum" sz="quarter" idx="12"/>
          </p:nvPr>
        </p:nvSpPr>
        <p:spPr/>
        <p:txBody>
          <a:bodyPr/>
          <a:lstStyle/>
          <a:p>
            <a:fld id="{11A71338-8BA2-4C79-A6C5-5A8E30081D0C}" type="slidenum">
              <a:rPr lang="en-US" smtClean="0"/>
              <a:pPr/>
              <a:t>‹Nr.›</a:t>
            </a:fld>
            <a:endParaRPr lang="en-US" dirty="0"/>
          </a:p>
        </p:txBody>
      </p:sp>
    </p:spTree>
    <p:extLst>
      <p:ext uri="{BB962C8B-B14F-4D97-AF65-F5344CB8AC3E}">
        <p14:creationId xmlns:p14="http://schemas.microsoft.com/office/powerpoint/2010/main" val="404503861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5AA129-C2C3-C139-7176-8411106D817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D9737E7-0640-5F51-7D55-51ADC4B0F58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DB129A1D-F4CE-D337-6202-C0FF695784B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75FBB37A-E967-AA6B-6B83-6510D1A328F0}"/>
              </a:ext>
            </a:extLst>
          </p:cNvPr>
          <p:cNvSpPr>
            <a:spLocks noGrp="1"/>
          </p:cNvSpPr>
          <p:nvPr>
            <p:ph type="dt" sz="half" idx="10"/>
          </p:nvPr>
        </p:nvSpPr>
        <p:spPr/>
        <p:txBody>
          <a:bodyPr/>
          <a:lstStyle/>
          <a:p>
            <a:fld id="{193BAB95-8DA7-460B-B00A-7037C8394FB0}" type="datetime1">
              <a:rPr lang="en-US" smtClean="0"/>
              <a:pPr/>
              <a:t>5/13/24</a:t>
            </a:fld>
            <a:endParaRPr lang="en-US" dirty="0"/>
          </a:p>
        </p:txBody>
      </p:sp>
      <p:sp>
        <p:nvSpPr>
          <p:cNvPr id="6" name="Fußzeilenplatzhalter 5">
            <a:extLst>
              <a:ext uri="{FF2B5EF4-FFF2-40B4-BE49-F238E27FC236}">
                <a16:creationId xmlns:a16="http://schemas.microsoft.com/office/drawing/2014/main" id="{436ED3A7-05ED-EF9B-CD6A-FD196EDF0968}"/>
              </a:ext>
            </a:extLst>
          </p:cNvPr>
          <p:cNvSpPr>
            <a:spLocks noGrp="1"/>
          </p:cNvSpPr>
          <p:nvPr>
            <p:ph type="ftr" sz="quarter" idx="11"/>
          </p:nvPr>
        </p:nvSpPr>
        <p:spPr/>
        <p:txBody>
          <a:bodyPr/>
          <a:lstStyle/>
          <a:p>
            <a:r>
              <a:rPr lang="en-US"/>
              <a:t>Sample Footer Text</a:t>
            </a:r>
            <a:endParaRPr lang="en-US" dirty="0">
              <a:solidFill>
                <a:srgbClr val="FFFFFF"/>
              </a:solidFill>
            </a:endParaRPr>
          </a:p>
        </p:txBody>
      </p:sp>
      <p:sp>
        <p:nvSpPr>
          <p:cNvPr id="7" name="Foliennummernplatzhalter 6">
            <a:extLst>
              <a:ext uri="{FF2B5EF4-FFF2-40B4-BE49-F238E27FC236}">
                <a16:creationId xmlns:a16="http://schemas.microsoft.com/office/drawing/2014/main" id="{004C8359-E719-51DB-18D0-926609DE3978}"/>
              </a:ext>
            </a:extLst>
          </p:cNvPr>
          <p:cNvSpPr>
            <a:spLocks noGrp="1"/>
          </p:cNvSpPr>
          <p:nvPr>
            <p:ph type="sldNum" sz="quarter" idx="12"/>
          </p:nvPr>
        </p:nvSpPr>
        <p:spPr/>
        <p:txBody>
          <a:bodyPr/>
          <a:lstStyle/>
          <a:p>
            <a:fld id="{11A71338-8BA2-4C79-A6C5-5A8E30081D0C}" type="slidenum">
              <a:rPr lang="en-US" smtClean="0"/>
              <a:pPr/>
              <a:t>‹Nr.›</a:t>
            </a:fld>
            <a:endParaRPr lang="en-US" dirty="0"/>
          </a:p>
        </p:txBody>
      </p:sp>
    </p:spTree>
    <p:extLst>
      <p:ext uri="{BB962C8B-B14F-4D97-AF65-F5344CB8AC3E}">
        <p14:creationId xmlns:p14="http://schemas.microsoft.com/office/powerpoint/2010/main" val="97344256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12B09-0EE1-8886-A879-9B88A163E14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2F33C107-6067-1E1E-F0AA-5E2C295AEF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77AD6AE-4C49-6945-3D83-199B9297BE3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D6A554EB-C964-5FC6-A3E5-24B8F71829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DC4DFD1-E5F1-662F-7334-EF72957B2D3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279DB3A-C9F6-DAD1-E600-ED76664F167E}"/>
              </a:ext>
            </a:extLst>
          </p:cNvPr>
          <p:cNvSpPr>
            <a:spLocks noGrp="1"/>
          </p:cNvSpPr>
          <p:nvPr>
            <p:ph type="dt" sz="half" idx="10"/>
          </p:nvPr>
        </p:nvSpPr>
        <p:spPr/>
        <p:txBody>
          <a:bodyPr/>
          <a:lstStyle/>
          <a:p>
            <a:fld id="{193BAB95-8DA7-460B-B00A-7037C8394FB0}" type="datetime1">
              <a:rPr lang="en-US" smtClean="0"/>
              <a:pPr/>
              <a:t>5/13/24</a:t>
            </a:fld>
            <a:endParaRPr lang="en-US" dirty="0"/>
          </a:p>
        </p:txBody>
      </p:sp>
      <p:sp>
        <p:nvSpPr>
          <p:cNvPr id="8" name="Fußzeilenplatzhalter 7">
            <a:extLst>
              <a:ext uri="{FF2B5EF4-FFF2-40B4-BE49-F238E27FC236}">
                <a16:creationId xmlns:a16="http://schemas.microsoft.com/office/drawing/2014/main" id="{4105CDF0-C32A-4F32-C12A-77A12F9FFAB8}"/>
              </a:ext>
            </a:extLst>
          </p:cNvPr>
          <p:cNvSpPr>
            <a:spLocks noGrp="1"/>
          </p:cNvSpPr>
          <p:nvPr>
            <p:ph type="ftr" sz="quarter" idx="11"/>
          </p:nvPr>
        </p:nvSpPr>
        <p:spPr/>
        <p:txBody>
          <a:bodyPr/>
          <a:lstStyle/>
          <a:p>
            <a:r>
              <a:rPr lang="en-US"/>
              <a:t>Sample Footer Text</a:t>
            </a:r>
            <a:endParaRPr lang="en-US" dirty="0">
              <a:solidFill>
                <a:srgbClr val="FFFFFF"/>
              </a:solidFill>
            </a:endParaRPr>
          </a:p>
        </p:txBody>
      </p:sp>
      <p:sp>
        <p:nvSpPr>
          <p:cNvPr id="9" name="Foliennummernplatzhalter 8">
            <a:extLst>
              <a:ext uri="{FF2B5EF4-FFF2-40B4-BE49-F238E27FC236}">
                <a16:creationId xmlns:a16="http://schemas.microsoft.com/office/drawing/2014/main" id="{7D566847-E5C0-0556-8223-846C038B6073}"/>
              </a:ext>
            </a:extLst>
          </p:cNvPr>
          <p:cNvSpPr>
            <a:spLocks noGrp="1"/>
          </p:cNvSpPr>
          <p:nvPr>
            <p:ph type="sldNum" sz="quarter" idx="12"/>
          </p:nvPr>
        </p:nvSpPr>
        <p:spPr/>
        <p:txBody>
          <a:bodyPr/>
          <a:lstStyle/>
          <a:p>
            <a:fld id="{11A71338-8BA2-4C79-A6C5-5A8E30081D0C}" type="slidenum">
              <a:rPr lang="en-US" smtClean="0"/>
              <a:pPr/>
              <a:t>‹Nr.›</a:t>
            </a:fld>
            <a:endParaRPr lang="en-US" dirty="0"/>
          </a:p>
        </p:txBody>
      </p:sp>
    </p:spTree>
    <p:extLst>
      <p:ext uri="{BB962C8B-B14F-4D97-AF65-F5344CB8AC3E}">
        <p14:creationId xmlns:p14="http://schemas.microsoft.com/office/powerpoint/2010/main" val="214847591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92F50C-0982-65E8-AF9E-A3E2F5E0F4E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1EA51B6-65FA-E0E1-5A62-11621A6E68C8}"/>
              </a:ext>
            </a:extLst>
          </p:cNvPr>
          <p:cNvSpPr>
            <a:spLocks noGrp="1"/>
          </p:cNvSpPr>
          <p:nvPr>
            <p:ph type="dt" sz="half" idx="10"/>
          </p:nvPr>
        </p:nvSpPr>
        <p:spPr/>
        <p:txBody>
          <a:bodyPr/>
          <a:lstStyle/>
          <a:p>
            <a:fld id="{193BAB95-8DA7-460B-B00A-7037C8394FB0}" type="datetime1">
              <a:rPr lang="en-US" smtClean="0"/>
              <a:pPr/>
              <a:t>5/13/24</a:t>
            </a:fld>
            <a:endParaRPr lang="en-US" dirty="0"/>
          </a:p>
        </p:txBody>
      </p:sp>
      <p:sp>
        <p:nvSpPr>
          <p:cNvPr id="4" name="Fußzeilenplatzhalter 3">
            <a:extLst>
              <a:ext uri="{FF2B5EF4-FFF2-40B4-BE49-F238E27FC236}">
                <a16:creationId xmlns:a16="http://schemas.microsoft.com/office/drawing/2014/main" id="{D090F28F-85C0-7201-2842-9A87327F430E}"/>
              </a:ext>
            </a:extLst>
          </p:cNvPr>
          <p:cNvSpPr>
            <a:spLocks noGrp="1"/>
          </p:cNvSpPr>
          <p:nvPr>
            <p:ph type="ftr" sz="quarter" idx="11"/>
          </p:nvPr>
        </p:nvSpPr>
        <p:spPr/>
        <p:txBody>
          <a:bodyPr/>
          <a:lstStyle/>
          <a:p>
            <a:r>
              <a:rPr lang="en-US"/>
              <a:t>Sample Footer Text</a:t>
            </a:r>
            <a:endParaRPr lang="en-US" dirty="0">
              <a:solidFill>
                <a:srgbClr val="FFFFFF"/>
              </a:solidFill>
            </a:endParaRPr>
          </a:p>
        </p:txBody>
      </p:sp>
      <p:sp>
        <p:nvSpPr>
          <p:cNvPr id="5" name="Foliennummernplatzhalter 4">
            <a:extLst>
              <a:ext uri="{FF2B5EF4-FFF2-40B4-BE49-F238E27FC236}">
                <a16:creationId xmlns:a16="http://schemas.microsoft.com/office/drawing/2014/main" id="{3C99576D-53C0-E690-58DB-5D0B6E6BFCC2}"/>
              </a:ext>
            </a:extLst>
          </p:cNvPr>
          <p:cNvSpPr>
            <a:spLocks noGrp="1"/>
          </p:cNvSpPr>
          <p:nvPr>
            <p:ph type="sldNum" sz="quarter" idx="12"/>
          </p:nvPr>
        </p:nvSpPr>
        <p:spPr/>
        <p:txBody>
          <a:bodyPr/>
          <a:lstStyle/>
          <a:p>
            <a:fld id="{11A71338-8BA2-4C79-A6C5-5A8E30081D0C}" type="slidenum">
              <a:rPr lang="en-US" smtClean="0"/>
              <a:pPr/>
              <a:t>‹Nr.›</a:t>
            </a:fld>
            <a:endParaRPr lang="en-US" dirty="0"/>
          </a:p>
        </p:txBody>
      </p:sp>
    </p:spTree>
    <p:extLst>
      <p:ext uri="{BB962C8B-B14F-4D97-AF65-F5344CB8AC3E}">
        <p14:creationId xmlns:p14="http://schemas.microsoft.com/office/powerpoint/2010/main" val="270106621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9DFE1DC-8FD0-2685-BC17-6A06EA12AB84}"/>
              </a:ext>
            </a:extLst>
          </p:cNvPr>
          <p:cNvSpPr>
            <a:spLocks noGrp="1"/>
          </p:cNvSpPr>
          <p:nvPr>
            <p:ph type="dt" sz="half" idx="10"/>
          </p:nvPr>
        </p:nvSpPr>
        <p:spPr/>
        <p:txBody>
          <a:bodyPr/>
          <a:lstStyle/>
          <a:p>
            <a:fld id="{193BAB95-8DA7-460B-B00A-7037C8394FB0}" type="datetime1">
              <a:rPr lang="en-US" smtClean="0"/>
              <a:pPr/>
              <a:t>5/13/24</a:t>
            </a:fld>
            <a:endParaRPr lang="en-US" dirty="0"/>
          </a:p>
        </p:txBody>
      </p:sp>
      <p:sp>
        <p:nvSpPr>
          <p:cNvPr id="3" name="Fußzeilenplatzhalter 2">
            <a:extLst>
              <a:ext uri="{FF2B5EF4-FFF2-40B4-BE49-F238E27FC236}">
                <a16:creationId xmlns:a16="http://schemas.microsoft.com/office/drawing/2014/main" id="{B129E6FB-99BD-B426-0E5E-D0F5DF3C5156}"/>
              </a:ext>
            </a:extLst>
          </p:cNvPr>
          <p:cNvSpPr>
            <a:spLocks noGrp="1"/>
          </p:cNvSpPr>
          <p:nvPr>
            <p:ph type="ftr" sz="quarter" idx="11"/>
          </p:nvPr>
        </p:nvSpPr>
        <p:spPr/>
        <p:txBody>
          <a:bodyPr/>
          <a:lstStyle/>
          <a:p>
            <a:r>
              <a:rPr lang="en-US"/>
              <a:t>Sample Footer Text</a:t>
            </a:r>
            <a:endParaRPr lang="en-US" dirty="0">
              <a:solidFill>
                <a:srgbClr val="FFFFFF"/>
              </a:solidFill>
            </a:endParaRPr>
          </a:p>
        </p:txBody>
      </p:sp>
      <p:sp>
        <p:nvSpPr>
          <p:cNvPr id="4" name="Foliennummernplatzhalter 3">
            <a:extLst>
              <a:ext uri="{FF2B5EF4-FFF2-40B4-BE49-F238E27FC236}">
                <a16:creationId xmlns:a16="http://schemas.microsoft.com/office/drawing/2014/main" id="{AF6F6500-676D-C271-81DE-1D41B118049D}"/>
              </a:ext>
            </a:extLst>
          </p:cNvPr>
          <p:cNvSpPr>
            <a:spLocks noGrp="1"/>
          </p:cNvSpPr>
          <p:nvPr>
            <p:ph type="sldNum" sz="quarter" idx="12"/>
          </p:nvPr>
        </p:nvSpPr>
        <p:spPr/>
        <p:txBody>
          <a:bodyPr/>
          <a:lstStyle/>
          <a:p>
            <a:fld id="{11A71338-8BA2-4C79-A6C5-5A8E30081D0C}" type="slidenum">
              <a:rPr lang="en-US" smtClean="0"/>
              <a:pPr/>
              <a:t>‹Nr.›</a:t>
            </a:fld>
            <a:endParaRPr lang="en-US" dirty="0"/>
          </a:p>
        </p:txBody>
      </p:sp>
    </p:spTree>
    <p:extLst>
      <p:ext uri="{BB962C8B-B14F-4D97-AF65-F5344CB8AC3E}">
        <p14:creationId xmlns:p14="http://schemas.microsoft.com/office/powerpoint/2010/main" val="176982225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AB8E93-2625-B003-8233-91C84EB4D64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9B06D30-D41F-2D54-A9CB-596981BF17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0BAD1264-72C0-7556-2D94-9C5ABE95EF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9E11B91-9930-3EAC-F883-073488ACBD85}"/>
              </a:ext>
            </a:extLst>
          </p:cNvPr>
          <p:cNvSpPr>
            <a:spLocks noGrp="1"/>
          </p:cNvSpPr>
          <p:nvPr>
            <p:ph type="dt" sz="half" idx="10"/>
          </p:nvPr>
        </p:nvSpPr>
        <p:spPr/>
        <p:txBody>
          <a:bodyPr/>
          <a:lstStyle/>
          <a:p>
            <a:fld id="{193BAB95-8DA7-460B-B00A-7037C8394FB0}" type="datetime1">
              <a:rPr lang="en-US" smtClean="0"/>
              <a:pPr/>
              <a:t>5/13/24</a:t>
            </a:fld>
            <a:endParaRPr lang="en-US" dirty="0"/>
          </a:p>
        </p:txBody>
      </p:sp>
      <p:sp>
        <p:nvSpPr>
          <p:cNvPr id="6" name="Fußzeilenplatzhalter 5">
            <a:extLst>
              <a:ext uri="{FF2B5EF4-FFF2-40B4-BE49-F238E27FC236}">
                <a16:creationId xmlns:a16="http://schemas.microsoft.com/office/drawing/2014/main" id="{5365DAC6-3467-A3DE-CF79-2A3E7BF33B12}"/>
              </a:ext>
            </a:extLst>
          </p:cNvPr>
          <p:cNvSpPr>
            <a:spLocks noGrp="1"/>
          </p:cNvSpPr>
          <p:nvPr>
            <p:ph type="ftr" sz="quarter" idx="11"/>
          </p:nvPr>
        </p:nvSpPr>
        <p:spPr/>
        <p:txBody>
          <a:bodyPr/>
          <a:lstStyle/>
          <a:p>
            <a:r>
              <a:rPr lang="en-US"/>
              <a:t>Sample Footer Text</a:t>
            </a:r>
            <a:endParaRPr lang="en-US" dirty="0">
              <a:solidFill>
                <a:srgbClr val="FFFFFF"/>
              </a:solidFill>
            </a:endParaRPr>
          </a:p>
        </p:txBody>
      </p:sp>
      <p:sp>
        <p:nvSpPr>
          <p:cNvPr id="7" name="Foliennummernplatzhalter 6">
            <a:extLst>
              <a:ext uri="{FF2B5EF4-FFF2-40B4-BE49-F238E27FC236}">
                <a16:creationId xmlns:a16="http://schemas.microsoft.com/office/drawing/2014/main" id="{F4652348-51F6-F61D-76F7-DC1DD3C9F862}"/>
              </a:ext>
            </a:extLst>
          </p:cNvPr>
          <p:cNvSpPr>
            <a:spLocks noGrp="1"/>
          </p:cNvSpPr>
          <p:nvPr>
            <p:ph type="sldNum" sz="quarter" idx="12"/>
          </p:nvPr>
        </p:nvSpPr>
        <p:spPr/>
        <p:txBody>
          <a:bodyPr/>
          <a:lstStyle/>
          <a:p>
            <a:fld id="{11A71338-8BA2-4C79-A6C5-5A8E30081D0C}" type="slidenum">
              <a:rPr lang="en-US" smtClean="0"/>
              <a:pPr/>
              <a:t>‹Nr.›</a:t>
            </a:fld>
            <a:endParaRPr lang="en-US" dirty="0"/>
          </a:p>
        </p:txBody>
      </p:sp>
    </p:spTree>
    <p:extLst>
      <p:ext uri="{BB962C8B-B14F-4D97-AF65-F5344CB8AC3E}">
        <p14:creationId xmlns:p14="http://schemas.microsoft.com/office/powerpoint/2010/main" val="365950263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9C062A-D7B0-73CD-8E75-B3AB06AB3D1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7EE8A4B-628C-2E0D-28DE-C74B9D2121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64E5970-1753-B15D-8CF5-CE00C749E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1EEF43E-71A4-08D9-3C16-E3E340A5E221}"/>
              </a:ext>
            </a:extLst>
          </p:cNvPr>
          <p:cNvSpPr>
            <a:spLocks noGrp="1"/>
          </p:cNvSpPr>
          <p:nvPr>
            <p:ph type="dt" sz="half" idx="10"/>
          </p:nvPr>
        </p:nvSpPr>
        <p:spPr/>
        <p:txBody>
          <a:bodyPr/>
          <a:lstStyle/>
          <a:p>
            <a:fld id="{193BAB95-8DA7-460B-B00A-7037C8394FB0}" type="datetime1">
              <a:rPr lang="en-US" smtClean="0"/>
              <a:pPr/>
              <a:t>5/13/24</a:t>
            </a:fld>
            <a:endParaRPr lang="en-US" dirty="0"/>
          </a:p>
        </p:txBody>
      </p:sp>
      <p:sp>
        <p:nvSpPr>
          <p:cNvPr id="6" name="Fußzeilenplatzhalter 5">
            <a:extLst>
              <a:ext uri="{FF2B5EF4-FFF2-40B4-BE49-F238E27FC236}">
                <a16:creationId xmlns:a16="http://schemas.microsoft.com/office/drawing/2014/main" id="{3D6CEEEF-0F2A-4593-9CFA-B408A546E7CC}"/>
              </a:ext>
            </a:extLst>
          </p:cNvPr>
          <p:cNvSpPr>
            <a:spLocks noGrp="1"/>
          </p:cNvSpPr>
          <p:nvPr>
            <p:ph type="ftr" sz="quarter" idx="11"/>
          </p:nvPr>
        </p:nvSpPr>
        <p:spPr/>
        <p:txBody>
          <a:bodyPr/>
          <a:lstStyle/>
          <a:p>
            <a:r>
              <a:rPr lang="en-US"/>
              <a:t>Sample Footer Text</a:t>
            </a:r>
            <a:endParaRPr lang="en-US" dirty="0">
              <a:solidFill>
                <a:srgbClr val="FFFFFF"/>
              </a:solidFill>
            </a:endParaRPr>
          </a:p>
        </p:txBody>
      </p:sp>
      <p:sp>
        <p:nvSpPr>
          <p:cNvPr id="7" name="Foliennummernplatzhalter 6">
            <a:extLst>
              <a:ext uri="{FF2B5EF4-FFF2-40B4-BE49-F238E27FC236}">
                <a16:creationId xmlns:a16="http://schemas.microsoft.com/office/drawing/2014/main" id="{3E694880-B04F-A13B-20B3-4E1D57E28D88}"/>
              </a:ext>
            </a:extLst>
          </p:cNvPr>
          <p:cNvSpPr>
            <a:spLocks noGrp="1"/>
          </p:cNvSpPr>
          <p:nvPr>
            <p:ph type="sldNum" sz="quarter" idx="12"/>
          </p:nvPr>
        </p:nvSpPr>
        <p:spPr/>
        <p:txBody>
          <a:bodyPr/>
          <a:lstStyle/>
          <a:p>
            <a:fld id="{11A71338-8BA2-4C79-A6C5-5A8E30081D0C}" type="slidenum">
              <a:rPr lang="en-US" smtClean="0"/>
              <a:pPr/>
              <a:t>‹Nr.›</a:t>
            </a:fld>
            <a:endParaRPr lang="en-US" dirty="0"/>
          </a:p>
        </p:txBody>
      </p:sp>
    </p:spTree>
    <p:extLst>
      <p:ext uri="{BB962C8B-B14F-4D97-AF65-F5344CB8AC3E}">
        <p14:creationId xmlns:p14="http://schemas.microsoft.com/office/powerpoint/2010/main" val="226234854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A9BBECA-DC15-3A27-F169-B42F6050CC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742E269-F00C-5CAF-CD4B-DC1BAE5D89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2664387-CDF2-1A43-3435-00E2ACE82E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BAB95-8DA7-460B-B00A-7037C8394FB0}" type="datetime1">
              <a:rPr lang="en-US" smtClean="0"/>
              <a:pPr/>
              <a:t>5/13/24</a:t>
            </a:fld>
            <a:endParaRPr lang="en-US" dirty="0"/>
          </a:p>
        </p:txBody>
      </p:sp>
      <p:sp>
        <p:nvSpPr>
          <p:cNvPr id="5" name="Fußzeilenplatzhalter 4">
            <a:extLst>
              <a:ext uri="{FF2B5EF4-FFF2-40B4-BE49-F238E27FC236}">
                <a16:creationId xmlns:a16="http://schemas.microsoft.com/office/drawing/2014/main" id="{631E3624-2765-9DB6-04AC-525F45C7B1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endParaRPr lang="en-US" dirty="0">
              <a:solidFill>
                <a:srgbClr val="FFFFFF"/>
              </a:solidFill>
            </a:endParaRPr>
          </a:p>
        </p:txBody>
      </p:sp>
      <p:sp>
        <p:nvSpPr>
          <p:cNvPr id="6" name="Foliennummernplatzhalter 5">
            <a:extLst>
              <a:ext uri="{FF2B5EF4-FFF2-40B4-BE49-F238E27FC236}">
                <a16:creationId xmlns:a16="http://schemas.microsoft.com/office/drawing/2014/main" id="{1D4284C0-4FFA-4C32-313E-EFF68EE7CC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71338-8BA2-4C79-A6C5-5A8E30081D0C}" type="slidenum">
              <a:rPr lang="en-US" smtClean="0"/>
              <a:pPr/>
              <a:t>‹Nr.›</a:t>
            </a:fld>
            <a:endParaRPr lang="en-US" dirty="0"/>
          </a:p>
        </p:txBody>
      </p:sp>
    </p:spTree>
    <p:extLst>
      <p:ext uri="{BB962C8B-B14F-4D97-AF65-F5344CB8AC3E}">
        <p14:creationId xmlns:p14="http://schemas.microsoft.com/office/powerpoint/2010/main" val="135407134"/>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B0C9F48-DB56-91AD-8734-771C62CAC74E}"/>
              </a:ext>
            </a:extLst>
          </p:cNvPr>
          <p:cNvSpPr>
            <a:spLocks noGrp="1"/>
          </p:cNvSpPr>
          <p:nvPr>
            <p:ph type="ctrTitle"/>
          </p:nvPr>
        </p:nvSpPr>
        <p:spPr>
          <a:xfrm>
            <a:off x="1524000" y="3429000"/>
            <a:ext cx="9144000" cy="2387600"/>
          </a:xfrm>
        </p:spPr>
        <p:txBody>
          <a:bodyPr/>
          <a:lstStyle/>
          <a:p>
            <a:r>
              <a:rPr lang="de-DE" dirty="0">
                <a:latin typeface="Avenir Next Medium" panose="020B0503020202020204" pitchFamily="34" charset="0"/>
              </a:rPr>
              <a:t>The EU in </a:t>
            </a:r>
            <a:r>
              <a:rPr lang="de-DE" dirty="0" err="1">
                <a:latin typeface="Avenir Next Medium" panose="020B0503020202020204" pitchFamily="34" charset="0"/>
              </a:rPr>
              <a:t>my</a:t>
            </a:r>
            <a:r>
              <a:rPr lang="de-DE" dirty="0">
                <a:latin typeface="Avenir Next Medium" panose="020B0503020202020204" pitchFamily="34" charset="0"/>
              </a:rPr>
              <a:t> </a:t>
            </a:r>
            <a:r>
              <a:rPr lang="de-DE" dirty="0" err="1">
                <a:latin typeface="Avenir Next Medium" panose="020B0503020202020204" pitchFamily="34" charset="0"/>
              </a:rPr>
              <a:t>life</a:t>
            </a:r>
            <a:endParaRPr lang="de-DE" dirty="0">
              <a:latin typeface="Avenir Next Medium" panose="020B0503020202020204" pitchFamily="34" charset="0"/>
            </a:endParaRPr>
          </a:p>
        </p:txBody>
      </p:sp>
      <p:pic>
        <p:nvPicPr>
          <p:cNvPr id="3" name="Grafik 2">
            <a:extLst>
              <a:ext uri="{FF2B5EF4-FFF2-40B4-BE49-F238E27FC236}">
                <a16:creationId xmlns:a16="http://schemas.microsoft.com/office/drawing/2014/main" id="{31A6DC92-009F-1DC8-6668-E107EDFADF88}"/>
              </a:ext>
            </a:extLst>
          </p:cNvPr>
          <p:cNvPicPr>
            <a:picLocks noChangeAspect="1"/>
          </p:cNvPicPr>
          <p:nvPr/>
        </p:nvPicPr>
        <p:blipFill>
          <a:blip r:embed="rId2"/>
          <a:stretch>
            <a:fillRect/>
          </a:stretch>
        </p:blipFill>
        <p:spPr>
          <a:xfrm>
            <a:off x="2209800" y="1514029"/>
            <a:ext cx="7772400" cy="3108771"/>
          </a:xfrm>
          <a:prstGeom prst="rect">
            <a:avLst/>
          </a:prstGeom>
        </p:spPr>
      </p:pic>
      <p:pic>
        <p:nvPicPr>
          <p:cNvPr id="7" name="Grafik 6">
            <a:extLst>
              <a:ext uri="{FF2B5EF4-FFF2-40B4-BE49-F238E27FC236}">
                <a16:creationId xmlns:a16="http://schemas.microsoft.com/office/drawing/2014/main" id="{139FC8E1-44A6-8AFE-EB96-8D56935B99EE}"/>
              </a:ext>
            </a:extLst>
          </p:cNvPr>
          <p:cNvPicPr>
            <a:picLocks noChangeAspect="1"/>
          </p:cNvPicPr>
          <p:nvPr/>
        </p:nvPicPr>
        <p:blipFill>
          <a:blip r:embed="rId3"/>
          <a:stretch>
            <a:fillRect/>
          </a:stretch>
        </p:blipFill>
        <p:spPr>
          <a:xfrm>
            <a:off x="0" y="6240754"/>
            <a:ext cx="1255776" cy="617246"/>
          </a:xfrm>
          <a:prstGeom prst="rect">
            <a:avLst/>
          </a:prstGeom>
        </p:spPr>
      </p:pic>
      <p:pic>
        <p:nvPicPr>
          <p:cNvPr id="2" name="Grafik 1">
            <a:extLst>
              <a:ext uri="{FF2B5EF4-FFF2-40B4-BE49-F238E27FC236}">
                <a16:creationId xmlns:a16="http://schemas.microsoft.com/office/drawing/2014/main" id="{6A32A88E-691E-51E5-C9C6-022102F193B1}"/>
              </a:ext>
            </a:extLst>
          </p:cNvPr>
          <p:cNvPicPr>
            <a:picLocks noChangeAspect="1"/>
          </p:cNvPicPr>
          <p:nvPr/>
        </p:nvPicPr>
        <p:blipFill>
          <a:blip r:embed="rId4"/>
          <a:stretch>
            <a:fillRect/>
          </a:stretch>
        </p:blipFill>
        <p:spPr>
          <a:xfrm>
            <a:off x="9301654" y="6091019"/>
            <a:ext cx="2815829" cy="590223"/>
          </a:xfrm>
          <a:prstGeom prst="rect">
            <a:avLst/>
          </a:prstGeom>
        </p:spPr>
      </p:pic>
    </p:spTree>
    <p:extLst>
      <p:ext uri="{BB962C8B-B14F-4D97-AF65-F5344CB8AC3E}">
        <p14:creationId xmlns:p14="http://schemas.microsoft.com/office/powerpoint/2010/main" val="3026728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654328-6D88-4747-9100-2D147347B32D}"/>
              </a:ext>
            </a:extLst>
          </p:cNvPr>
          <p:cNvSpPr>
            <a:spLocks noGrp="1"/>
          </p:cNvSpPr>
          <p:nvPr>
            <p:ph type="title"/>
          </p:nvPr>
        </p:nvSpPr>
        <p:spPr/>
        <p:txBody>
          <a:bodyPr>
            <a:normAutofit/>
          </a:bodyPr>
          <a:lstStyle/>
          <a:p>
            <a:pPr algn="r"/>
            <a:r>
              <a:rPr lang="en-AU" sz="4400" cap="small" dirty="0">
                <a:solidFill>
                  <a:schemeClr val="tx1"/>
                </a:solidFill>
                <a:latin typeface="Avenir Next Medium" panose="020B0503020202020204" pitchFamily="34" charset="0"/>
              </a:rPr>
              <a:t>Core group</a:t>
            </a:r>
            <a:endParaRPr lang="en-AU" sz="4400" dirty="0">
              <a:solidFill>
                <a:schemeClr val="tx1"/>
              </a:solidFill>
              <a:latin typeface="Avenir Next Medium" panose="020B0503020202020204" pitchFamily="34" charset="0"/>
            </a:endParaRPr>
          </a:p>
        </p:txBody>
      </p:sp>
      <p:sp>
        <p:nvSpPr>
          <p:cNvPr id="3" name="Espace réservé du contenu 2">
            <a:extLst>
              <a:ext uri="{FF2B5EF4-FFF2-40B4-BE49-F238E27FC236}">
                <a16:creationId xmlns:a16="http://schemas.microsoft.com/office/drawing/2014/main" id="{F1F82B69-22B1-FB4B-B28D-7634EEFA8B50}"/>
              </a:ext>
            </a:extLst>
          </p:cNvPr>
          <p:cNvSpPr>
            <a:spLocks noGrp="1"/>
          </p:cNvSpPr>
          <p:nvPr>
            <p:ph idx="1"/>
          </p:nvPr>
        </p:nvSpPr>
        <p:spPr/>
        <p:txBody>
          <a:bodyPr anchor="ctr">
            <a:normAutofit/>
          </a:bodyPr>
          <a:lstStyle/>
          <a:p>
            <a:pPr marL="0" indent="0" algn="ctr">
              <a:buNone/>
            </a:pPr>
            <a:r>
              <a:rPr lang="de-DE" sz="3200" b="1" dirty="0">
                <a:latin typeface="Avenir Next" panose="020B0503020202020204" pitchFamily="34" charset="0"/>
                <a:ea typeface="Open Sans" panose="020B0606030504020204" pitchFamily="34" charset="0"/>
                <a:cs typeface="Open Sans" panose="020B0606030504020204" pitchFamily="34" charset="0"/>
              </a:rPr>
              <a:t>Tasks</a:t>
            </a:r>
            <a:endParaRPr lang="de-DE" sz="2800" b="1" dirty="0">
              <a:latin typeface="Avenir Next" panose="020B0503020202020204" pitchFamily="34" charset="0"/>
              <a:ea typeface="Open Sans" panose="020B0606030504020204" pitchFamily="34" charset="0"/>
              <a:cs typeface="Open Sans" panose="020B0606030504020204" pitchFamily="34" charset="0"/>
            </a:endParaRPr>
          </a:p>
          <a:p>
            <a:pPr marL="457200" indent="-457200" algn="just">
              <a:buFont typeface="+mj-lt"/>
              <a:buAutoNum type="arabicPeriod"/>
            </a:pPr>
            <a:r>
              <a:rPr lang="de-DE" sz="2400" dirty="0" err="1">
                <a:latin typeface="Avenir Next" panose="020B0503020202020204" pitchFamily="34" charset="0"/>
                <a:ea typeface="Open Sans" panose="020B0606030504020204" pitchFamily="34" charset="0"/>
                <a:cs typeface="Open Sans" panose="020B0606030504020204" pitchFamily="34" charset="0"/>
              </a:rPr>
              <a:t>Introduce</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the</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stories</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to</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each</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other</a:t>
            </a:r>
            <a:r>
              <a:rPr lang="de-DE" sz="2400" dirty="0">
                <a:latin typeface="Avenir Next" panose="020B0503020202020204" pitchFamily="34" charset="0"/>
                <a:ea typeface="Open Sans" panose="020B0606030504020204" pitchFamily="34" charset="0"/>
                <a:cs typeface="Open Sans" panose="020B0606030504020204" pitchFamily="34" charset="0"/>
              </a:rPr>
              <a:t>!</a:t>
            </a:r>
          </a:p>
          <a:p>
            <a:pPr marL="457200" indent="-457200" algn="just">
              <a:buFont typeface="+mj-lt"/>
              <a:buAutoNum type="arabicPeriod"/>
            </a:pPr>
            <a:r>
              <a:rPr lang="de-DE" sz="2400" dirty="0">
                <a:latin typeface="Avenir Next" panose="020B0503020202020204" pitchFamily="34" charset="0"/>
                <a:ea typeface="Open Sans" panose="020B0606030504020204" pitchFamily="34" charset="0"/>
                <a:cs typeface="Open Sans" panose="020B0606030504020204" pitchFamily="34" charset="0"/>
              </a:rPr>
              <a:t>Can </a:t>
            </a:r>
            <a:r>
              <a:rPr lang="de-DE" sz="2400" dirty="0" err="1">
                <a:latin typeface="Avenir Next" panose="020B0503020202020204" pitchFamily="34" charset="0"/>
                <a:ea typeface="Open Sans" panose="020B0606030504020204" pitchFamily="34" charset="0"/>
                <a:cs typeface="Open Sans" panose="020B0606030504020204" pitchFamily="34" charset="0"/>
              </a:rPr>
              <a:t>you</a:t>
            </a:r>
            <a:r>
              <a:rPr lang="de-DE" sz="2400" dirty="0">
                <a:latin typeface="Avenir Next" panose="020B0503020202020204" pitchFamily="34" charset="0"/>
                <a:ea typeface="Open Sans" panose="020B0606030504020204" pitchFamily="34" charset="0"/>
                <a:cs typeface="Open Sans" panose="020B0606030504020204" pitchFamily="34" charset="0"/>
              </a:rPr>
              <a:t> find </a:t>
            </a:r>
            <a:r>
              <a:rPr lang="de-DE" sz="2400" dirty="0" err="1">
                <a:latin typeface="Avenir Next" panose="020B0503020202020204" pitchFamily="34" charset="0"/>
                <a:ea typeface="Open Sans" panose="020B0606030504020204" pitchFamily="34" charset="0"/>
                <a:cs typeface="Open Sans" panose="020B0606030504020204" pitchFamily="34" charset="0"/>
              </a:rPr>
              <a:t>any</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similarities</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between</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the</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stories</a:t>
            </a:r>
            <a:r>
              <a:rPr lang="de-DE" sz="2400" dirty="0">
                <a:latin typeface="Avenir Next" panose="020B0503020202020204" pitchFamily="34" charset="0"/>
                <a:ea typeface="Open Sans" panose="020B0606030504020204" pitchFamily="34" charset="0"/>
                <a:cs typeface="Open Sans" panose="020B0606030504020204" pitchFamily="34" charset="0"/>
              </a:rPr>
              <a:t>?</a:t>
            </a:r>
          </a:p>
          <a:p>
            <a:pPr marL="457200" indent="-457200" algn="just">
              <a:buFont typeface="+mj-lt"/>
              <a:buAutoNum type="arabicPeriod"/>
            </a:pPr>
            <a:r>
              <a:rPr lang="de-DE" sz="2400" dirty="0" err="1">
                <a:latin typeface="Avenir Next" panose="020B0503020202020204" pitchFamily="34" charset="0"/>
                <a:ea typeface="Open Sans" panose="020B0606030504020204" pitchFamily="34" charset="0"/>
                <a:cs typeface="Open Sans" panose="020B0606030504020204" pitchFamily="34" charset="0"/>
              </a:rPr>
              <a:t>What</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differences</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can</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you</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identify</a:t>
            </a:r>
            <a:r>
              <a:rPr lang="de-DE" sz="2400" dirty="0">
                <a:latin typeface="Avenir Next" panose="020B0503020202020204" pitchFamily="34" charset="0"/>
                <a:ea typeface="Open Sans" panose="020B0606030504020204" pitchFamily="34" charset="0"/>
                <a:cs typeface="Open Sans" panose="020B0606030504020204" pitchFamily="34" charset="0"/>
              </a:rPr>
              <a:t>? </a:t>
            </a:r>
          </a:p>
          <a:p>
            <a:pPr marL="457200" indent="-457200" algn="just">
              <a:buFont typeface="+mj-lt"/>
              <a:buAutoNum type="arabicPeriod"/>
            </a:pPr>
            <a:r>
              <a:rPr lang="de-DE" sz="2400" dirty="0" err="1">
                <a:latin typeface="Avenir Next" panose="020B0503020202020204" pitchFamily="34" charset="0"/>
                <a:ea typeface="Open Sans" panose="020B0606030504020204" pitchFamily="34" charset="0"/>
                <a:cs typeface="Open Sans" panose="020B0606030504020204" pitchFamily="34" charset="0"/>
              </a:rPr>
              <a:t>What</a:t>
            </a:r>
            <a:r>
              <a:rPr lang="de-DE" sz="2400" dirty="0">
                <a:latin typeface="Avenir Next" panose="020B0503020202020204" pitchFamily="34" charset="0"/>
                <a:ea typeface="Open Sans" panose="020B0606030504020204" pitchFamily="34" charset="0"/>
                <a:cs typeface="Open Sans" panose="020B0606030504020204" pitchFamily="34" charset="0"/>
              </a:rPr>
              <a:t> do </a:t>
            </a:r>
            <a:r>
              <a:rPr lang="de-DE" sz="2400" dirty="0" err="1">
                <a:latin typeface="Avenir Next" panose="020B0503020202020204" pitchFamily="34" charset="0"/>
                <a:ea typeface="Open Sans" panose="020B0606030504020204" pitchFamily="34" charset="0"/>
                <a:cs typeface="Open Sans" panose="020B0606030504020204" pitchFamily="34" charset="0"/>
              </a:rPr>
              <a:t>you</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take</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away</a:t>
            </a:r>
            <a:r>
              <a:rPr lang="de-DE" sz="2400" dirty="0">
                <a:latin typeface="Avenir Next" panose="020B0503020202020204" pitchFamily="34" charset="0"/>
                <a:ea typeface="Open Sans" panose="020B0606030504020204" pitchFamily="34" charset="0"/>
                <a:cs typeface="Open Sans" panose="020B0606030504020204" pitchFamily="34" charset="0"/>
              </a:rPr>
              <a:t> after </a:t>
            </a:r>
            <a:r>
              <a:rPr lang="de-DE" sz="2400" dirty="0" err="1">
                <a:latin typeface="Avenir Next" panose="020B0503020202020204" pitchFamily="34" charset="0"/>
                <a:ea typeface="Open Sans" panose="020B0606030504020204" pitchFamily="34" charset="0"/>
                <a:cs typeface="Open Sans" panose="020B0606030504020204" pitchFamily="34" charset="0"/>
              </a:rPr>
              <a:t>listening</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to</a:t>
            </a:r>
            <a:r>
              <a:rPr lang="de-DE" sz="2400" dirty="0">
                <a:latin typeface="Avenir Next" panose="020B0503020202020204" pitchFamily="34" charset="0"/>
                <a:ea typeface="Open Sans" panose="020B0606030504020204" pitchFamily="34" charset="0"/>
                <a:cs typeface="Open Sans" panose="020B0606030504020204" pitchFamily="34" charset="0"/>
              </a:rPr>
              <a:t> all </a:t>
            </a:r>
            <a:r>
              <a:rPr lang="de-DE" sz="2400" dirty="0" err="1">
                <a:latin typeface="Avenir Next" panose="020B0503020202020204" pitchFamily="34" charset="0"/>
                <a:ea typeface="Open Sans" panose="020B0606030504020204" pitchFamily="34" charset="0"/>
                <a:cs typeface="Open Sans" panose="020B0606030504020204" pitchFamily="34" charset="0"/>
              </a:rPr>
              <a:t>the</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stories</a:t>
            </a:r>
            <a:r>
              <a:rPr lang="de-DE" sz="2400" dirty="0">
                <a:latin typeface="Avenir Next" panose="020B0503020202020204" pitchFamily="34" charset="0"/>
                <a:ea typeface="Open Sans" panose="020B0606030504020204" pitchFamily="34" charset="0"/>
                <a:cs typeface="Open Sans" panose="020B0606030504020204" pitchFamily="34" charset="0"/>
              </a:rPr>
              <a:t>?</a:t>
            </a:r>
          </a:p>
        </p:txBody>
      </p:sp>
      <p:pic>
        <p:nvPicPr>
          <p:cNvPr id="5" name="Grafik 4">
            <a:extLst>
              <a:ext uri="{FF2B5EF4-FFF2-40B4-BE49-F238E27FC236}">
                <a16:creationId xmlns:a16="http://schemas.microsoft.com/office/drawing/2014/main" id="{A9527FC7-16C0-6236-CDC8-79069E138EF3}"/>
              </a:ext>
            </a:extLst>
          </p:cNvPr>
          <p:cNvPicPr>
            <a:picLocks noChangeAspect="1"/>
          </p:cNvPicPr>
          <p:nvPr/>
        </p:nvPicPr>
        <p:blipFill>
          <a:blip r:embed="rId2"/>
          <a:stretch>
            <a:fillRect/>
          </a:stretch>
        </p:blipFill>
        <p:spPr>
          <a:xfrm>
            <a:off x="0" y="6240754"/>
            <a:ext cx="1255776" cy="617246"/>
          </a:xfrm>
          <a:prstGeom prst="rect">
            <a:avLst/>
          </a:prstGeom>
        </p:spPr>
      </p:pic>
      <p:pic>
        <p:nvPicPr>
          <p:cNvPr id="6" name="Grafik 5">
            <a:extLst>
              <a:ext uri="{FF2B5EF4-FFF2-40B4-BE49-F238E27FC236}">
                <a16:creationId xmlns:a16="http://schemas.microsoft.com/office/drawing/2014/main" id="{BF899C1D-F75A-A51A-D626-CF6CC01207F7}"/>
              </a:ext>
            </a:extLst>
          </p:cNvPr>
          <p:cNvPicPr>
            <a:picLocks noChangeAspect="1"/>
          </p:cNvPicPr>
          <p:nvPr/>
        </p:nvPicPr>
        <p:blipFill>
          <a:blip r:embed="rId3"/>
          <a:stretch>
            <a:fillRect/>
          </a:stretch>
        </p:blipFill>
        <p:spPr>
          <a:xfrm>
            <a:off x="0" y="1"/>
            <a:ext cx="2560476" cy="1024128"/>
          </a:xfrm>
          <a:prstGeom prst="rect">
            <a:avLst/>
          </a:prstGeom>
        </p:spPr>
      </p:pic>
      <p:pic>
        <p:nvPicPr>
          <p:cNvPr id="7" name="Grafik 6">
            <a:extLst>
              <a:ext uri="{FF2B5EF4-FFF2-40B4-BE49-F238E27FC236}">
                <a16:creationId xmlns:a16="http://schemas.microsoft.com/office/drawing/2014/main" id="{F0927885-AE6F-977C-6D82-EFBA68BDC39B}"/>
              </a:ext>
            </a:extLst>
          </p:cNvPr>
          <p:cNvPicPr>
            <a:picLocks noChangeAspect="1"/>
          </p:cNvPicPr>
          <p:nvPr/>
        </p:nvPicPr>
        <p:blipFill>
          <a:blip r:embed="rId4"/>
          <a:stretch>
            <a:fillRect/>
          </a:stretch>
        </p:blipFill>
        <p:spPr>
          <a:xfrm>
            <a:off x="9301654" y="6091019"/>
            <a:ext cx="2815829" cy="590223"/>
          </a:xfrm>
          <a:prstGeom prst="rect">
            <a:avLst/>
          </a:prstGeom>
        </p:spPr>
      </p:pic>
    </p:spTree>
    <p:extLst>
      <p:ext uri="{BB962C8B-B14F-4D97-AF65-F5344CB8AC3E}">
        <p14:creationId xmlns:p14="http://schemas.microsoft.com/office/powerpoint/2010/main" val="1199631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654328-6D88-4747-9100-2D147347B32D}"/>
              </a:ext>
            </a:extLst>
          </p:cNvPr>
          <p:cNvSpPr>
            <a:spLocks noGrp="1"/>
          </p:cNvSpPr>
          <p:nvPr>
            <p:ph type="title"/>
          </p:nvPr>
        </p:nvSpPr>
        <p:spPr/>
        <p:txBody>
          <a:bodyPr>
            <a:normAutofit/>
          </a:bodyPr>
          <a:lstStyle/>
          <a:p>
            <a:pPr algn="r"/>
            <a:r>
              <a:rPr lang="en-AU" sz="4400" cap="small" dirty="0">
                <a:solidFill>
                  <a:schemeClr val="tx1"/>
                </a:solidFill>
                <a:latin typeface="Avenir Next Medium" panose="020B0503020202020204" pitchFamily="34" charset="0"/>
              </a:rPr>
              <a:t>conclusion</a:t>
            </a:r>
            <a:endParaRPr lang="en-AU" sz="4400" dirty="0">
              <a:solidFill>
                <a:schemeClr val="tx1"/>
              </a:solidFill>
              <a:latin typeface="Avenir Next Medium" panose="020B0503020202020204" pitchFamily="34" charset="0"/>
            </a:endParaRPr>
          </a:p>
        </p:txBody>
      </p:sp>
      <p:sp>
        <p:nvSpPr>
          <p:cNvPr id="3" name="Espace réservé du contenu 2">
            <a:extLst>
              <a:ext uri="{FF2B5EF4-FFF2-40B4-BE49-F238E27FC236}">
                <a16:creationId xmlns:a16="http://schemas.microsoft.com/office/drawing/2014/main" id="{F1F82B69-22B1-FB4B-B28D-7634EEFA8B50}"/>
              </a:ext>
            </a:extLst>
          </p:cNvPr>
          <p:cNvSpPr>
            <a:spLocks noGrp="1"/>
          </p:cNvSpPr>
          <p:nvPr>
            <p:ph idx="1"/>
          </p:nvPr>
        </p:nvSpPr>
        <p:spPr/>
        <p:txBody>
          <a:bodyPr anchor="ctr">
            <a:normAutofit/>
          </a:bodyPr>
          <a:lstStyle/>
          <a:p>
            <a:pPr marL="0" lvl="0" indent="0">
              <a:buNone/>
            </a:pPr>
            <a:r>
              <a:rPr lang="de-DE" sz="2800" b="1" dirty="0" err="1">
                <a:latin typeface="Avenir Next" panose="020B0503020202020204" pitchFamily="34" charset="0"/>
                <a:ea typeface="Open Sans" panose="020B0606030504020204" pitchFamily="34" charset="0"/>
                <a:cs typeface="Open Sans" panose="020B0606030504020204" pitchFamily="34" charset="0"/>
              </a:rPr>
              <a:t>Similarities</a:t>
            </a:r>
            <a:r>
              <a:rPr lang="de-DE" sz="2800" b="1" dirty="0">
                <a:latin typeface="Avenir Next" panose="020B0503020202020204" pitchFamily="34" charset="0"/>
                <a:ea typeface="Open Sans" panose="020B0606030504020204" pitchFamily="34" charset="0"/>
                <a:cs typeface="Open Sans" panose="020B0606030504020204" pitchFamily="34" charset="0"/>
              </a:rPr>
              <a:t>:</a:t>
            </a:r>
          </a:p>
          <a:p>
            <a:pPr marL="0" lvl="0" indent="0">
              <a:buNone/>
            </a:pPr>
            <a:r>
              <a:rPr lang="de-DE" sz="2400" dirty="0">
                <a:latin typeface="Avenir Next" panose="020B0503020202020204" pitchFamily="34" charset="0"/>
                <a:ea typeface="Open Sans" panose="020B0606030504020204" pitchFamily="34" charset="0"/>
                <a:cs typeface="Open Sans" panose="020B0606030504020204" pitchFamily="34" charset="0"/>
              </a:rPr>
              <a:t> </a:t>
            </a:r>
          </a:p>
          <a:p>
            <a:pPr lvl="1"/>
            <a:r>
              <a:rPr lang="de-DE" sz="2400" dirty="0" err="1">
                <a:latin typeface="Avenir Next" panose="020B0503020202020204" pitchFamily="34" charset="0"/>
                <a:ea typeface="Open Sans" panose="020B0606030504020204" pitchFamily="34" charset="0"/>
                <a:cs typeface="Open Sans" panose="020B0606030504020204" pitchFamily="34" charset="0"/>
              </a:rPr>
              <a:t>Appreciation</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for</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the</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ease</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of</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travel</a:t>
            </a:r>
            <a:r>
              <a:rPr lang="de-DE" sz="2400" dirty="0">
                <a:latin typeface="Avenir Next" panose="020B0503020202020204" pitchFamily="34" charset="0"/>
                <a:ea typeface="Open Sans" panose="020B0606030504020204" pitchFamily="34" charset="0"/>
                <a:cs typeface="Open Sans" panose="020B0606030504020204" pitchFamily="34" charset="0"/>
              </a:rPr>
              <a:t> and </a:t>
            </a:r>
            <a:r>
              <a:rPr lang="de-DE" sz="2400" dirty="0" err="1">
                <a:latin typeface="Avenir Next" panose="020B0503020202020204" pitchFamily="34" charset="0"/>
                <a:ea typeface="Open Sans" panose="020B0606030504020204" pitchFamily="34" charset="0"/>
                <a:cs typeface="Open Sans" panose="020B0606030504020204" pitchFamily="34" charset="0"/>
              </a:rPr>
              <a:t>the</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elimination</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of</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roaming</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costs</a:t>
            </a:r>
            <a:r>
              <a:rPr lang="de-DE" sz="2400" dirty="0">
                <a:latin typeface="Avenir Next" panose="020B0503020202020204" pitchFamily="34" charset="0"/>
                <a:ea typeface="Open Sans" panose="020B0606030504020204" pitchFamily="34" charset="0"/>
                <a:cs typeface="Open Sans" panose="020B0606030504020204" pitchFamily="34" charset="0"/>
              </a:rPr>
              <a:t> </a:t>
            </a:r>
          </a:p>
          <a:p>
            <a:pPr lvl="1"/>
            <a:r>
              <a:rPr lang="de-DE" sz="2400" dirty="0" err="1">
                <a:latin typeface="Avenir Next" panose="020B0503020202020204" pitchFamily="34" charset="0"/>
                <a:ea typeface="Open Sans" panose="020B0606030504020204" pitchFamily="34" charset="0"/>
                <a:cs typeface="Open Sans" panose="020B0606030504020204" pitchFamily="34" charset="0"/>
              </a:rPr>
              <a:t>Everyone</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sees</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the</a:t>
            </a:r>
            <a:r>
              <a:rPr lang="de-DE" sz="2400" dirty="0">
                <a:latin typeface="Avenir Next" panose="020B0503020202020204" pitchFamily="34" charset="0"/>
                <a:ea typeface="Open Sans" panose="020B0606030504020204" pitchFamily="34" charset="0"/>
                <a:cs typeface="Open Sans" panose="020B0606030504020204" pitchFamily="34" charset="0"/>
              </a:rPr>
              <a:t> positive </a:t>
            </a:r>
            <a:r>
              <a:rPr lang="de-DE" sz="2400" dirty="0" err="1">
                <a:latin typeface="Avenir Next" panose="020B0503020202020204" pitchFamily="34" charset="0"/>
                <a:ea typeface="Open Sans" panose="020B0606030504020204" pitchFamily="34" charset="0"/>
                <a:cs typeface="Open Sans" panose="020B0606030504020204" pitchFamily="34" charset="0"/>
              </a:rPr>
              <a:t>side</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of</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being</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connected</a:t>
            </a:r>
            <a:r>
              <a:rPr lang="de-DE" sz="2400" dirty="0">
                <a:latin typeface="Avenir Next" panose="020B0503020202020204" pitchFamily="34" charset="0"/>
                <a:ea typeface="Open Sans" panose="020B0606030504020204" pitchFamily="34" charset="0"/>
                <a:cs typeface="Open Sans" panose="020B0606030504020204" pitchFamily="34" charset="0"/>
              </a:rPr>
              <a:t> and </a:t>
            </a:r>
            <a:r>
              <a:rPr lang="de-DE" sz="2400" dirty="0" err="1">
                <a:latin typeface="Avenir Next" panose="020B0503020202020204" pitchFamily="34" charset="0"/>
                <a:ea typeface="Open Sans" panose="020B0606030504020204" pitchFamily="34" charset="0"/>
                <a:cs typeface="Open Sans" panose="020B0606030504020204" pitchFamily="34" charset="0"/>
              </a:rPr>
              <a:t>meeting</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new</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people</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new</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cultures</a:t>
            </a:r>
            <a:r>
              <a:rPr lang="de-DE" sz="2400" dirty="0">
                <a:latin typeface="Avenir Next" panose="020B0503020202020204" pitchFamily="34" charset="0"/>
                <a:ea typeface="Open Sans" panose="020B0606030504020204" pitchFamily="34" charset="0"/>
                <a:cs typeface="Open Sans" panose="020B0606030504020204" pitchFamily="34" charset="0"/>
              </a:rPr>
              <a:t> and </a:t>
            </a:r>
            <a:r>
              <a:rPr lang="de-DE" sz="2400" dirty="0" err="1">
                <a:latin typeface="Avenir Next" panose="020B0503020202020204" pitchFamily="34" charset="0"/>
                <a:ea typeface="Open Sans" panose="020B0606030504020204" pitchFamily="34" charset="0"/>
                <a:cs typeface="Open Sans" panose="020B0606030504020204" pitchFamily="34" charset="0"/>
              </a:rPr>
              <a:t>new</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ideas</a:t>
            </a:r>
            <a:endParaRPr lang="de-DE" sz="2400" dirty="0">
              <a:latin typeface="Avenir Next" panose="020B0503020202020204" pitchFamily="34" charset="0"/>
              <a:ea typeface="Open Sans" panose="020B0606030504020204" pitchFamily="34" charset="0"/>
              <a:cs typeface="Open Sans" panose="020B0606030504020204" pitchFamily="34" charset="0"/>
            </a:endParaRPr>
          </a:p>
        </p:txBody>
      </p:sp>
      <p:pic>
        <p:nvPicPr>
          <p:cNvPr id="5" name="Grafik 4">
            <a:extLst>
              <a:ext uri="{FF2B5EF4-FFF2-40B4-BE49-F238E27FC236}">
                <a16:creationId xmlns:a16="http://schemas.microsoft.com/office/drawing/2014/main" id="{B01826CF-16CF-84ED-2B69-DADD510BC2E8}"/>
              </a:ext>
            </a:extLst>
          </p:cNvPr>
          <p:cNvPicPr>
            <a:picLocks noChangeAspect="1"/>
          </p:cNvPicPr>
          <p:nvPr/>
        </p:nvPicPr>
        <p:blipFill>
          <a:blip r:embed="rId3"/>
          <a:stretch>
            <a:fillRect/>
          </a:stretch>
        </p:blipFill>
        <p:spPr>
          <a:xfrm>
            <a:off x="0" y="6240754"/>
            <a:ext cx="1255776" cy="617246"/>
          </a:xfrm>
          <a:prstGeom prst="rect">
            <a:avLst/>
          </a:prstGeom>
        </p:spPr>
      </p:pic>
      <p:pic>
        <p:nvPicPr>
          <p:cNvPr id="6" name="Grafik 5">
            <a:extLst>
              <a:ext uri="{FF2B5EF4-FFF2-40B4-BE49-F238E27FC236}">
                <a16:creationId xmlns:a16="http://schemas.microsoft.com/office/drawing/2014/main" id="{FA91A16C-3F59-3CBA-C70A-0630C003D748}"/>
              </a:ext>
            </a:extLst>
          </p:cNvPr>
          <p:cNvPicPr>
            <a:picLocks noChangeAspect="1"/>
          </p:cNvPicPr>
          <p:nvPr/>
        </p:nvPicPr>
        <p:blipFill>
          <a:blip r:embed="rId4"/>
          <a:stretch>
            <a:fillRect/>
          </a:stretch>
        </p:blipFill>
        <p:spPr>
          <a:xfrm>
            <a:off x="0" y="1"/>
            <a:ext cx="2560476" cy="1024128"/>
          </a:xfrm>
          <a:prstGeom prst="rect">
            <a:avLst/>
          </a:prstGeom>
        </p:spPr>
      </p:pic>
      <p:pic>
        <p:nvPicPr>
          <p:cNvPr id="7" name="Grafik 6">
            <a:extLst>
              <a:ext uri="{FF2B5EF4-FFF2-40B4-BE49-F238E27FC236}">
                <a16:creationId xmlns:a16="http://schemas.microsoft.com/office/drawing/2014/main" id="{0C6ED059-2725-FF95-C6DE-BA425C5C9391}"/>
              </a:ext>
            </a:extLst>
          </p:cNvPr>
          <p:cNvPicPr>
            <a:picLocks noChangeAspect="1"/>
          </p:cNvPicPr>
          <p:nvPr/>
        </p:nvPicPr>
        <p:blipFill>
          <a:blip r:embed="rId5"/>
          <a:stretch>
            <a:fillRect/>
          </a:stretch>
        </p:blipFill>
        <p:spPr>
          <a:xfrm>
            <a:off x="9301654" y="6091019"/>
            <a:ext cx="2815829" cy="590223"/>
          </a:xfrm>
          <a:prstGeom prst="rect">
            <a:avLst/>
          </a:prstGeom>
        </p:spPr>
      </p:pic>
    </p:spTree>
    <p:extLst>
      <p:ext uri="{BB962C8B-B14F-4D97-AF65-F5344CB8AC3E}">
        <p14:creationId xmlns:p14="http://schemas.microsoft.com/office/powerpoint/2010/main" val="1877835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654328-6D88-4747-9100-2D147347B32D}"/>
              </a:ext>
            </a:extLst>
          </p:cNvPr>
          <p:cNvSpPr>
            <a:spLocks noGrp="1"/>
          </p:cNvSpPr>
          <p:nvPr>
            <p:ph type="title"/>
          </p:nvPr>
        </p:nvSpPr>
        <p:spPr/>
        <p:txBody>
          <a:bodyPr>
            <a:normAutofit/>
          </a:bodyPr>
          <a:lstStyle/>
          <a:p>
            <a:pPr algn="r"/>
            <a:r>
              <a:rPr lang="en-AU" cap="small" dirty="0">
                <a:latin typeface="Avenir Next Medium" panose="020B0503020202020204" pitchFamily="34" charset="0"/>
              </a:rPr>
              <a:t>conclusion</a:t>
            </a:r>
            <a:endParaRPr lang="en-AU" sz="4400" dirty="0">
              <a:solidFill>
                <a:schemeClr val="tx1"/>
              </a:solidFill>
              <a:latin typeface="Avenir Next Medium" panose="020B0503020202020204" pitchFamily="34" charset="0"/>
            </a:endParaRPr>
          </a:p>
        </p:txBody>
      </p:sp>
      <p:sp>
        <p:nvSpPr>
          <p:cNvPr id="3" name="Espace réservé du contenu 2">
            <a:extLst>
              <a:ext uri="{FF2B5EF4-FFF2-40B4-BE49-F238E27FC236}">
                <a16:creationId xmlns:a16="http://schemas.microsoft.com/office/drawing/2014/main" id="{F1F82B69-22B1-FB4B-B28D-7634EEFA8B50}"/>
              </a:ext>
            </a:extLst>
          </p:cNvPr>
          <p:cNvSpPr>
            <a:spLocks noGrp="1"/>
          </p:cNvSpPr>
          <p:nvPr>
            <p:ph idx="1"/>
          </p:nvPr>
        </p:nvSpPr>
        <p:spPr/>
        <p:txBody>
          <a:bodyPr anchor="ctr">
            <a:normAutofit/>
          </a:bodyPr>
          <a:lstStyle/>
          <a:p>
            <a:pPr marL="0" lvl="0" indent="0">
              <a:buNone/>
            </a:pPr>
            <a:r>
              <a:rPr lang="de-DE" sz="2800" b="1" dirty="0" err="1">
                <a:latin typeface="Avenir Next" panose="020B0503020202020204" pitchFamily="34" charset="0"/>
                <a:ea typeface="Open Sans" panose="020B0606030504020204" pitchFamily="34" charset="0"/>
                <a:cs typeface="Open Sans" panose="020B0606030504020204" pitchFamily="34" charset="0"/>
              </a:rPr>
              <a:t>Differences</a:t>
            </a:r>
            <a:r>
              <a:rPr lang="de-DE" sz="2800" b="1" dirty="0">
                <a:latin typeface="Avenir Next" panose="020B0503020202020204" pitchFamily="34" charset="0"/>
                <a:ea typeface="Open Sans" panose="020B0606030504020204" pitchFamily="34" charset="0"/>
                <a:cs typeface="Open Sans" panose="020B0606030504020204" pitchFamily="34" charset="0"/>
              </a:rPr>
              <a:t>:</a:t>
            </a:r>
          </a:p>
          <a:p>
            <a:r>
              <a:rPr lang="de-DE" sz="2400" dirty="0">
                <a:latin typeface="Avenir Next" panose="020B0503020202020204" pitchFamily="34" charset="0"/>
                <a:ea typeface="Open Sans" panose="020B0606030504020204" pitchFamily="34" charset="0"/>
                <a:cs typeface="Open Sans" panose="020B0606030504020204" pitchFamily="34" charset="0"/>
              </a:rPr>
              <a:t>Helena </a:t>
            </a:r>
            <a:r>
              <a:rPr lang="de-DE" sz="2400" dirty="0" err="1">
                <a:latin typeface="Avenir Next" panose="020B0503020202020204" pitchFamily="34" charset="0"/>
                <a:ea typeface="Open Sans" panose="020B0606030504020204" pitchFamily="34" charset="0"/>
                <a:cs typeface="Open Sans" panose="020B0606030504020204" pitchFamily="34" charset="0"/>
              </a:rPr>
              <a:t>from</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Belgium</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talks</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about</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further</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integration</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by</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supporting</a:t>
            </a:r>
            <a:r>
              <a:rPr lang="de-DE" sz="2400" dirty="0">
                <a:latin typeface="Avenir Next" panose="020B0503020202020204" pitchFamily="34" charset="0"/>
                <a:ea typeface="Open Sans" panose="020B0606030504020204" pitchFamily="34" charset="0"/>
                <a:cs typeface="Open Sans" panose="020B0606030504020204" pitchFamily="34" charset="0"/>
              </a:rPr>
              <a:t> rural </a:t>
            </a:r>
            <a:r>
              <a:rPr lang="de-DE" sz="2400" dirty="0" err="1">
                <a:latin typeface="Avenir Next" panose="020B0503020202020204" pitchFamily="34" charset="0"/>
                <a:ea typeface="Open Sans" panose="020B0606030504020204" pitchFamily="34" charset="0"/>
                <a:cs typeface="Open Sans" panose="020B0606030504020204" pitchFamily="34" charset="0"/>
              </a:rPr>
              <a:t>areas</a:t>
            </a:r>
            <a:r>
              <a:rPr lang="de-DE" sz="2400" dirty="0">
                <a:latin typeface="Avenir Next" panose="020B0503020202020204" pitchFamily="34" charset="0"/>
                <a:ea typeface="Open Sans" panose="020B0606030504020204" pitchFamily="34" charset="0"/>
                <a:cs typeface="Open Sans" panose="020B0606030504020204" pitchFamily="34" charset="0"/>
              </a:rPr>
              <a:t> in </a:t>
            </a:r>
            <a:r>
              <a:rPr lang="de-DE" sz="2400" dirty="0" err="1">
                <a:latin typeface="Avenir Next" panose="020B0503020202020204" pitchFamily="34" charset="0"/>
                <a:ea typeface="Open Sans" panose="020B0606030504020204" pitchFamily="34" charset="0"/>
                <a:cs typeface="Open Sans" panose="020B0606030504020204" pitchFamily="34" charset="0"/>
              </a:rPr>
              <a:t>particular</a:t>
            </a:r>
            <a:r>
              <a:rPr lang="de-DE" sz="2400" dirty="0">
                <a:latin typeface="Avenir Next" panose="020B0503020202020204" pitchFamily="34" charset="0"/>
                <a:ea typeface="Open Sans" panose="020B0606030504020204" pitchFamily="34" charset="0"/>
                <a:cs typeface="Open Sans" panose="020B0606030504020204" pitchFamily="34" charset="0"/>
              </a:rPr>
              <a:t> </a:t>
            </a:r>
          </a:p>
          <a:p>
            <a:r>
              <a:rPr lang="de-DE" sz="2400" dirty="0">
                <a:latin typeface="Avenir Next" panose="020B0503020202020204" pitchFamily="34" charset="0"/>
                <a:ea typeface="Open Sans" panose="020B0606030504020204" pitchFamily="34" charset="0"/>
                <a:cs typeface="Open Sans" panose="020B0606030504020204" pitchFamily="34" charset="0"/>
              </a:rPr>
              <a:t>Krzysztof </a:t>
            </a:r>
            <a:r>
              <a:rPr lang="de-DE" sz="2400" dirty="0" err="1">
                <a:latin typeface="Avenir Next" panose="020B0503020202020204" pitchFamily="34" charset="0"/>
                <a:ea typeface="Open Sans" panose="020B0606030504020204" pitchFamily="34" charset="0"/>
                <a:cs typeface="Open Sans" panose="020B0606030504020204" pitchFamily="34" charset="0"/>
              </a:rPr>
              <a:t>from</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Poland</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calls</a:t>
            </a:r>
            <a:r>
              <a:rPr lang="de-DE" sz="2400" dirty="0">
                <a:latin typeface="Avenir Next" panose="020B0503020202020204" pitchFamily="34" charset="0"/>
                <a:ea typeface="Open Sans" panose="020B0606030504020204" pitchFamily="34" charset="0"/>
                <a:cs typeface="Open Sans" panose="020B0606030504020204" pitchFamily="34" charset="0"/>
              </a:rPr>
              <a:t> on </a:t>
            </a:r>
            <a:r>
              <a:rPr lang="de-DE" sz="2400" dirty="0" err="1">
                <a:latin typeface="Avenir Next" panose="020B0503020202020204" pitchFamily="34" charset="0"/>
                <a:ea typeface="Open Sans" panose="020B0606030504020204" pitchFamily="34" charset="0"/>
                <a:cs typeface="Open Sans" panose="020B0606030504020204" pitchFamily="34" charset="0"/>
              </a:rPr>
              <a:t>the</a:t>
            </a:r>
            <a:r>
              <a:rPr lang="de-DE" sz="2400" dirty="0">
                <a:latin typeface="Avenir Next" panose="020B0503020202020204" pitchFamily="34" charset="0"/>
                <a:ea typeface="Open Sans" panose="020B0606030504020204" pitchFamily="34" charset="0"/>
                <a:cs typeface="Open Sans" panose="020B0606030504020204" pitchFamily="34" charset="0"/>
              </a:rPr>
              <a:t> EU </a:t>
            </a:r>
            <a:r>
              <a:rPr lang="de-DE" sz="2400" dirty="0" err="1">
                <a:latin typeface="Avenir Next" panose="020B0503020202020204" pitchFamily="34" charset="0"/>
                <a:ea typeface="Open Sans" panose="020B0606030504020204" pitchFamily="34" charset="0"/>
                <a:cs typeface="Open Sans" panose="020B0606030504020204" pitchFamily="34" charset="0"/>
              </a:rPr>
              <a:t>to</a:t>
            </a:r>
            <a:r>
              <a:rPr lang="de-DE" sz="2400" dirty="0">
                <a:latin typeface="Avenir Next" panose="020B0503020202020204" pitchFamily="34" charset="0"/>
                <a:ea typeface="Open Sans" panose="020B0606030504020204" pitchFamily="34" charset="0"/>
                <a:cs typeface="Open Sans" panose="020B0606030504020204" pitchFamily="34" charset="0"/>
              </a:rPr>
              <a:t> stand </a:t>
            </a:r>
            <a:r>
              <a:rPr lang="de-DE" sz="2400" dirty="0" err="1">
                <a:latin typeface="Avenir Next" panose="020B0503020202020204" pitchFamily="34" charset="0"/>
                <a:ea typeface="Open Sans" panose="020B0606030504020204" pitchFamily="34" charset="0"/>
                <a:cs typeface="Open Sans" panose="020B0606030504020204" pitchFamily="34" charset="0"/>
              </a:rPr>
              <a:t>up</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for</a:t>
            </a:r>
            <a:r>
              <a:rPr lang="de-DE" sz="2400" dirty="0">
                <a:latin typeface="Avenir Next" panose="020B0503020202020204" pitchFamily="34" charset="0"/>
                <a:ea typeface="Open Sans" panose="020B0606030504020204" pitchFamily="34" charset="0"/>
                <a:cs typeface="Open Sans" panose="020B0606030504020204" pitchFamily="34" charset="0"/>
              </a:rPr>
              <a:t> and </a:t>
            </a:r>
            <a:r>
              <a:rPr lang="de-DE" sz="2400" dirty="0" err="1">
                <a:latin typeface="Avenir Next" panose="020B0503020202020204" pitchFamily="34" charset="0"/>
                <a:ea typeface="Open Sans" panose="020B0606030504020204" pitchFamily="34" charset="0"/>
                <a:cs typeface="Open Sans" panose="020B0606030504020204" pitchFamily="34" charset="0"/>
              </a:rPr>
              <a:t>defend</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its</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values</a:t>
            </a:r>
            <a:r>
              <a:rPr lang="de-DE" sz="2400" dirty="0">
                <a:latin typeface="Avenir Next" panose="020B0503020202020204" pitchFamily="34" charset="0"/>
                <a:ea typeface="Open Sans" panose="020B0606030504020204" pitchFamily="34" charset="0"/>
                <a:cs typeface="Open Sans" panose="020B0606030504020204" pitchFamily="34" charset="0"/>
              </a:rPr>
              <a:t> and </a:t>
            </a:r>
            <a:r>
              <a:rPr lang="de-DE" sz="2400" dirty="0" err="1">
                <a:latin typeface="Avenir Next" panose="020B0503020202020204" pitchFamily="34" charset="0"/>
                <a:ea typeface="Open Sans" panose="020B0606030504020204" pitchFamily="34" charset="0"/>
                <a:cs typeface="Open Sans" panose="020B0606030504020204" pitchFamily="34" charset="0"/>
              </a:rPr>
              <a:t>improve</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migration</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policy</a:t>
            </a:r>
            <a:endParaRPr lang="de-DE" sz="2400" dirty="0">
              <a:latin typeface="Avenir Next" panose="020B0503020202020204" pitchFamily="34" charset="0"/>
              <a:ea typeface="Open Sans" panose="020B0606030504020204" pitchFamily="34" charset="0"/>
              <a:cs typeface="Open Sans" panose="020B0606030504020204" pitchFamily="34" charset="0"/>
            </a:endParaRPr>
          </a:p>
        </p:txBody>
      </p:sp>
      <p:pic>
        <p:nvPicPr>
          <p:cNvPr id="5" name="Grafik 4">
            <a:extLst>
              <a:ext uri="{FF2B5EF4-FFF2-40B4-BE49-F238E27FC236}">
                <a16:creationId xmlns:a16="http://schemas.microsoft.com/office/drawing/2014/main" id="{13DC6068-58A4-877E-101B-4E1EED7C4605}"/>
              </a:ext>
            </a:extLst>
          </p:cNvPr>
          <p:cNvPicPr>
            <a:picLocks noChangeAspect="1"/>
          </p:cNvPicPr>
          <p:nvPr/>
        </p:nvPicPr>
        <p:blipFill>
          <a:blip r:embed="rId3"/>
          <a:stretch>
            <a:fillRect/>
          </a:stretch>
        </p:blipFill>
        <p:spPr>
          <a:xfrm>
            <a:off x="0" y="6240754"/>
            <a:ext cx="1255776" cy="617246"/>
          </a:xfrm>
          <a:prstGeom prst="rect">
            <a:avLst/>
          </a:prstGeom>
        </p:spPr>
      </p:pic>
      <p:pic>
        <p:nvPicPr>
          <p:cNvPr id="6" name="Grafik 5">
            <a:extLst>
              <a:ext uri="{FF2B5EF4-FFF2-40B4-BE49-F238E27FC236}">
                <a16:creationId xmlns:a16="http://schemas.microsoft.com/office/drawing/2014/main" id="{25EBC293-449D-7294-EF7E-2E026708C96C}"/>
              </a:ext>
            </a:extLst>
          </p:cNvPr>
          <p:cNvPicPr>
            <a:picLocks noChangeAspect="1"/>
          </p:cNvPicPr>
          <p:nvPr/>
        </p:nvPicPr>
        <p:blipFill>
          <a:blip r:embed="rId4"/>
          <a:stretch>
            <a:fillRect/>
          </a:stretch>
        </p:blipFill>
        <p:spPr>
          <a:xfrm>
            <a:off x="0" y="1"/>
            <a:ext cx="2560476" cy="1024128"/>
          </a:xfrm>
          <a:prstGeom prst="rect">
            <a:avLst/>
          </a:prstGeom>
        </p:spPr>
      </p:pic>
      <p:pic>
        <p:nvPicPr>
          <p:cNvPr id="7" name="Grafik 6">
            <a:extLst>
              <a:ext uri="{FF2B5EF4-FFF2-40B4-BE49-F238E27FC236}">
                <a16:creationId xmlns:a16="http://schemas.microsoft.com/office/drawing/2014/main" id="{E7DC1B81-176D-5131-3846-55E81FD54477}"/>
              </a:ext>
            </a:extLst>
          </p:cNvPr>
          <p:cNvPicPr>
            <a:picLocks noChangeAspect="1"/>
          </p:cNvPicPr>
          <p:nvPr/>
        </p:nvPicPr>
        <p:blipFill>
          <a:blip r:embed="rId5"/>
          <a:stretch>
            <a:fillRect/>
          </a:stretch>
        </p:blipFill>
        <p:spPr>
          <a:xfrm>
            <a:off x="9301654" y="6091019"/>
            <a:ext cx="2815829" cy="590223"/>
          </a:xfrm>
          <a:prstGeom prst="rect">
            <a:avLst/>
          </a:prstGeom>
        </p:spPr>
      </p:pic>
    </p:spTree>
    <p:extLst>
      <p:ext uri="{BB962C8B-B14F-4D97-AF65-F5344CB8AC3E}">
        <p14:creationId xmlns:p14="http://schemas.microsoft.com/office/powerpoint/2010/main" val="3745135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9AED5B-7EE2-9063-8D92-83224AF1DB85}"/>
              </a:ext>
            </a:extLst>
          </p:cNvPr>
          <p:cNvSpPr>
            <a:spLocks noGrp="1"/>
          </p:cNvSpPr>
          <p:nvPr>
            <p:ph type="title"/>
          </p:nvPr>
        </p:nvSpPr>
        <p:spPr/>
        <p:txBody>
          <a:bodyPr>
            <a:normAutofit/>
          </a:bodyPr>
          <a:lstStyle/>
          <a:p>
            <a:pPr algn="r"/>
            <a:r>
              <a:rPr lang="de-FR" dirty="0">
                <a:latin typeface="Avenir Next" panose="020B0503020202020204" pitchFamily="34" charset="0"/>
              </a:rPr>
              <a:t>									    	 							</a:t>
            </a:r>
            <a:r>
              <a:rPr lang="de-FR">
                <a:latin typeface="Avenir Next" panose="020B0503020202020204" pitchFamily="34" charset="0"/>
              </a:rPr>
              <a:t>	</a:t>
            </a:r>
            <a:r>
              <a:rPr lang="de-DE" dirty="0">
                <a:latin typeface="Avenir Next" panose="020B0503020202020204" pitchFamily="34" charset="0"/>
              </a:rPr>
              <a:t>DISCUSSION</a:t>
            </a:r>
            <a:r>
              <a:rPr lang="de-FR">
                <a:latin typeface="Avenir Next" panose="020B0503020202020204" pitchFamily="34" charset="0"/>
              </a:rPr>
              <a:t> </a:t>
            </a:r>
            <a:endParaRPr lang="de-FR" dirty="0">
              <a:latin typeface="Avenir Next" panose="020B0503020202020204" pitchFamily="34" charset="0"/>
            </a:endParaRPr>
          </a:p>
        </p:txBody>
      </p:sp>
      <p:sp>
        <p:nvSpPr>
          <p:cNvPr id="3" name="Inhaltsplatzhalter 2">
            <a:extLst>
              <a:ext uri="{FF2B5EF4-FFF2-40B4-BE49-F238E27FC236}">
                <a16:creationId xmlns:a16="http://schemas.microsoft.com/office/drawing/2014/main" id="{80DC9100-783A-1407-59C4-5E27F01AC5A6}"/>
              </a:ext>
            </a:extLst>
          </p:cNvPr>
          <p:cNvSpPr>
            <a:spLocks noGrp="1"/>
          </p:cNvSpPr>
          <p:nvPr>
            <p:ph idx="1"/>
          </p:nvPr>
        </p:nvSpPr>
        <p:spPr>
          <a:xfrm>
            <a:off x="838200" y="2141537"/>
            <a:ext cx="10515600" cy="4351338"/>
          </a:xfrm>
        </p:spPr>
        <p:txBody>
          <a:bodyPr/>
          <a:lstStyle/>
          <a:p>
            <a:r>
              <a:rPr lang="de-FR">
                <a:latin typeface="Avenir Next" panose="020B0503020202020204" pitchFamily="34" charset="0"/>
              </a:rPr>
              <a:t>What similarities can you find between the people portrayed in the stories and yourself? </a:t>
            </a:r>
          </a:p>
          <a:p>
            <a:endParaRPr lang="de-FR">
              <a:latin typeface="Avenir Next" panose="020B0503020202020204" pitchFamily="34" charset="0"/>
            </a:endParaRPr>
          </a:p>
          <a:p>
            <a:r>
              <a:rPr lang="de-FR">
                <a:latin typeface="Avenir Next" panose="020B0503020202020204" pitchFamily="34" charset="0"/>
              </a:rPr>
              <a:t>Where does the EU feature in your everyday life?</a:t>
            </a:r>
          </a:p>
        </p:txBody>
      </p:sp>
      <p:pic>
        <p:nvPicPr>
          <p:cNvPr id="5" name="Grafik 4">
            <a:extLst>
              <a:ext uri="{FF2B5EF4-FFF2-40B4-BE49-F238E27FC236}">
                <a16:creationId xmlns:a16="http://schemas.microsoft.com/office/drawing/2014/main" id="{77B394DD-4276-E123-3045-07BAEEDA0EF3}"/>
              </a:ext>
            </a:extLst>
          </p:cNvPr>
          <p:cNvPicPr>
            <a:picLocks noChangeAspect="1"/>
          </p:cNvPicPr>
          <p:nvPr/>
        </p:nvPicPr>
        <p:blipFill>
          <a:blip r:embed="rId2"/>
          <a:stretch>
            <a:fillRect/>
          </a:stretch>
        </p:blipFill>
        <p:spPr>
          <a:xfrm>
            <a:off x="0" y="6240754"/>
            <a:ext cx="1255776" cy="617246"/>
          </a:xfrm>
          <a:prstGeom prst="rect">
            <a:avLst/>
          </a:prstGeom>
        </p:spPr>
      </p:pic>
      <p:pic>
        <p:nvPicPr>
          <p:cNvPr id="6" name="Grafik 5">
            <a:extLst>
              <a:ext uri="{FF2B5EF4-FFF2-40B4-BE49-F238E27FC236}">
                <a16:creationId xmlns:a16="http://schemas.microsoft.com/office/drawing/2014/main" id="{3C8AEB09-E426-2FF8-1DD4-DF74EEC4B75C}"/>
              </a:ext>
            </a:extLst>
          </p:cNvPr>
          <p:cNvPicPr>
            <a:picLocks noChangeAspect="1"/>
          </p:cNvPicPr>
          <p:nvPr/>
        </p:nvPicPr>
        <p:blipFill>
          <a:blip r:embed="rId3"/>
          <a:stretch>
            <a:fillRect/>
          </a:stretch>
        </p:blipFill>
        <p:spPr>
          <a:xfrm>
            <a:off x="0" y="1"/>
            <a:ext cx="2560476" cy="1024128"/>
          </a:xfrm>
          <a:prstGeom prst="rect">
            <a:avLst/>
          </a:prstGeom>
        </p:spPr>
      </p:pic>
      <p:pic>
        <p:nvPicPr>
          <p:cNvPr id="7" name="Grafik 6">
            <a:extLst>
              <a:ext uri="{FF2B5EF4-FFF2-40B4-BE49-F238E27FC236}">
                <a16:creationId xmlns:a16="http://schemas.microsoft.com/office/drawing/2014/main" id="{9AB41241-E838-16A5-4FB7-4621D0B977D2}"/>
              </a:ext>
            </a:extLst>
          </p:cNvPr>
          <p:cNvPicPr>
            <a:picLocks noChangeAspect="1"/>
          </p:cNvPicPr>
          <p:nvPr/>
        </p:nvPicPr>
        <p:blipFill>
          <a:blip r:embed="rId4"/>
          <a:stretch>
            <a:fillRect/>
          </a:stretch>
        </p:blipFill>
        <p:spPr>
          <a:xfrm>
            <a:off x="9301654" y="6091019"/>
            <a:ext cx="2815829" cy="590223"/>
          </a:xfrm>
          <a:prstGeom prst="rect">
            <a:avLst/>
          </a:prstGeom>
        </p:spPr>
      </p:pic>
    </p:spTree>
    <p:extLst>
      <p:ext uri="{BB962C8B-B14F-4D97-AF65-F5344CB8AC3E}">
        <p14:creationId xmlns:p14="http://schemas.microsoft.com/office/powerpoint/2010/main" val="608824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654328-6D88-4747-9100-2D147347B32D}"/>
              </a:ext>
            </a:extLst>
          </p:cNvPr>
          <p:cNvSpPr>
            <a:spLocks noGrp="1"/>
          </p:cNvSpPr>
          <p:nvPr>
            <p:ph type="title"/>
          </p:nvPr>
        </p:nvSpPr>
        <p:spPr/>
        <p:txBody>
          <a:bodyPr>
            <a:normAutofit/>
          </a:bodyPr>
          <a:lstStyle/>
          <a:p>
            <a:pPr algn="r"/>
            <a:r>
              <a:rPr lang="en-AU" sz="4400" cap="small" dirty="0">
                <a:solidFill>
                  <a:schemeClr val="tx1"/>
                </a:solidFill>
                <a:latin typeface="Avenir Next Medium" panose="020B0503020202020204" pitchFamily="34" charset="0"/>
              </a:rPr>
              <a:t>conclusion</a:t>
            </a:r>
            <a:endParaRPr lang="en-AU" sz="4400" dirty="0">
              <a:solidFill>
                <a:schemeClr val="tx1"/>
              </a:solidFill>
              <a:latin typeface="Avenir Next Medium" panose="020B0503020202020204" pitchFamily="34" charset="0"/>
            </a:endParaRPr>
          </a:p>
        </p:txBody>
      </p:sp>
      <p:sp>
        <p:nvSpPr>
          <p:cNvPr id="3" name="Espace réservé du contenu 2">
            <a:extLst>
              <a:ext uri="{FF2B5EF4-FFF2-40B4-BE49-F238E27FC236}">
                <a16:creationId xmlns:a16="http://schemas.microsoft.com/office/drawing/2014/main" id="{F1F82B69-22B1-FB4B-B28D-7634EEFA8B50}"/>
              </a:ext>
            </a:extLst>
          </p:cNvPr>
          <p:cNvSpPr>
            <a:spLocks noGrp="1"/>
          </p:cNvSpPr>
          <p:nvPr>
            <p:ph idx="1"/>
          </p:nvPr>
        </p:nvSpPr>
        <p:spPr/>
        <p:txBody>
          <a:bodyPr anchor="ctr">
            <a:normAutofit/>
          </a:bodyPr>
          <a:lstStyle/>
          <a:p>
            <a:pPr lvl="1"/>
            <a:r>
              <a:rPr lang="en-US" sz="2400" dirty="0">
                <a:latin typeface="Avenir Next" panose="020B0503020202020204" pitchFamily="34" charset="0"/>
                <a:ea typeface="Open Sans" panose="020B0606030504020204" pitchFamily="34" charset="0"/>
                <a:cs typeface="Open Sans" panose="020B0606030504020204" pitchFamily="34" charset="0"/>
              </a:rPr>
              <a:t>The EU is seen in a positive light when it comes to travel or relocation.</a:t>
            </a:r>
          </a:p>
          <a:p>
            <a:pPr lvl="1"/>
            <a:endParaRPr lang="en-US" sz="2400" dirty="0">
              <a:latin typeface="Avenir Next" panose="020B0503020202020204" pitchFamily="34" charset="0"/>
              <a:ea typeface="Open Sans" panose="020B0606030504020204" pitchFamily="34" charset="0"/>
              <a:cs typeface="Open Sans" panose="020B0606030504020204" pitchFamily="34" charset="0"/>
            </a:endParaRPr>
          </a:p>
          <a:p>
            <a:pPr lvl="1"/>
            <a:r>
              <a:rPr lang="en-US" sz="2400" dirty="0">
                <a:latin typeface="Avenir Next" panose="020B0503020202020204" pitchFamily="34" charset="0"/>
                <a:ea typeface="Open Sans" panose="020B0606030504020204" pitchFamily="34" charset="0"/>
                <a:cs typeface="Open Sans" panose="020B0606030504020204" pitchFamily="34" charset="0"/>
              </a:rPr>
              <a:t>The EU has programs that support the networking and dissemination of best practices in the Member States.</a:t>
            </a:r>
          </a:p>
          <a:p>
            <a:pPr lvl="1"/>
            <a:endParaRPr lang="en-US" sz="2400" dirty="0">
              <a:latin typeface="Avenir Next" panose="020B0503020202020204" pitchFamily="34" charset="0"/>
              <a:ea typeface="Open Sans" panose="020B0606030504020204" pitchFamily="34" charset="0"/>
              <a:cs typeface="Open Sans" panose="020B0606030504020204" pitchFamily="34" charset="0"/>
            </a:endParaRPr>
          </a:p>
          <a:p>
            <a:pPr lvl="1"/>
            <a:r>
              <a:rPr lang="en-US" sz="2400" dirty="0">
                <a:latin typeface="Avenir Next" panose="020B0503020202020204" pitchFamily="34" charset="0"/>
                <a:ea typeface="Open Sans" panose="020B0606030504020204" pitchFamily="34" charset="0"/>
                <a:cs typeface="Open Sans" panose="020B0606030504020204" pitchFamily="34" charset="0"/>
              </a:rPr>
              <a:t>The EU has an impact on the ground, everywhere in the EU.</a:t>
            </a:r>
          </a:p>
          <a:p>
            <a:pPr lvl="1"/>
            <a:endParaRPr lang="en-US" sz="2400" dirty="0">
              <a:latin typeface="Avenir Next" panose="020B0503020202020204" pitchFamily="34" charset="0"/>
              <a:ea typeface="Open Sans" panose="020B0606030504020204" pitchFamily="34" charset="0"/>
              <a:cs typeface="Open Sans" panose="020B0606030504020204" pitchFamily="34" charset="0"/>
            </a:endParaRPr>
          </a:p>
          <a:p>
            <a:pPr marL="457200" lvl="1" indent="0">
              <a:buNone/>
            </a:pPr>
            <a:r>
              <a:rPr lang="en-US" sz="2400" dirty="0">
                <a:latin typeface="Avenir Next" panose="020B0503020202020204" pitchFamily="34" charset="0"/>
                <a:ea typeface="Open Sans" panose="020B0606030504020204" pitchFamily="34" charset="0"/>
                <a:cs typeface="Open Sans" panose="020B0606030504020204" pitchFamily="34" charset="0"/>
              </a:rPr>
              <a:t>Important! The EU is more than freedom to travel, the EURO or roaming. The EU connects different countries and, above all, people with each other and shows how we can achieve more together!</a:t>
            </a:r>
          </a:p>
        </p:txBody>
      </p:sp>
      <p:pic>
        <p:nvPicPr>
          <p:cNvPr id="5" name="Grafik 4">
            <a:extLst>
              <a:ext uri="{FF2B5EF4-FFF2-40B4-BE49-F238E27FC236}">
                <a16:creationId xmlns:a16="http://schemas.microsoft.com/office/drawing/2014/main" id="{0E5A0FA1-CAED-A586-4E75-2F31B04F9BA4}"/>
              </a:ext>
            </a:extLst>
          </p:cNvPr>
          <p:cNvPicPr>
            <a:picLocks noChangeAspect="1"/>
          </p:cNvPicPr>
          <p:nvPr/>
        </p:nvPicPr>
        <p:blipFill>
          <a:blip r:embed="rId3"/>
          <a:stretch>
            <a:fillRect/>
          </a:stretch>
        </p:blipFill>
        <p:spPr>
          <a:xfrm>
            <a:off x="0" y="6240754"/>
            <a:ext cx="1255776" cy="617246"/>
          </a:xfrm>
          <a:prstGeom prst="rect">
            <a:avLst/>
          </a:prstGeom>
        </p:spPr>
      </p:pic>
      <p:pic>
        <p:nvPicPr>
          <p:cNvPr id="6" name="Grafik 5">
            <a:extLst>
              <a:ext uri="{FF2B5EF4-FFF2-40B4-BE49-F238E27FC236}">
                <a16:creationId xmlns:a16="http://schemas.microsoft.com/office/drawing/2014/main" id="{45ED4C84-92D1-D7BF-28D3-00136F03A150}"/>
              </a:ext>
            </a:extLst>
          </p:cNvPr>
          <p:cNvPicPr>
            <a:picLocks noChangeAspect="1"/>
          </p:cNvPicPr>
          <p:nvPr/>
        </p:nvPicPr>
        <p:blipFill>
          <a:blip r:embed="rId4"/>
          <a:stretch>
            <a:fillRect/>
          </a:stretch>
        </p:blipFill>
        <p:spPr>
          <a:xfrm>
            <a:off x="0" y="1"/>
            <a:ext cx="2560476" cy="1024128"/>
          </a:xfrm>
          <a:prstGeom prst="rect">
            <a:avLst/>
          </a:prstGeom>
        </p:spPr>
      </p:pic>
      <p:pic>
        <p:nvPicPr>
          <p:cNvPr id="7" name="Grafik 6">
            <a:extLst>
              <a:ext uri="{FF2B5EF4-FFF2-40B4-BE49-F238E27FC236}">
                <a16:creationId xmlns:a16="http://schemas.microsoft.com/office/drawing/2014/main" id="{78180069-BF3D-CC35-1A56-1A995F6770D7}"/>
              </a:ext>
            </a:extLst>
          </p:cNvPr>
          <p:cNvPicPr>
            <a:picLocks noChangeAspect="1"/>
          </p:cNvPicPr>
          <p:nvPr/>
        </p:nvPicPr>
        <p:blipFill>
          <a:blip r:embed="rId5"/>
          <a:stretch>
            <a:fillRect/>
          </a:stretch>
        </p:blipFill>
        <p:spPr>
          <a:xfrm>
            <a:off x="9301654" y="6091019"/>
            <a:ext cx="2815829" cy="590223"/>
          </a:xfrm>
          <a:prstGeom prst="rect">
            <a:avLst/>
          </a:prstGeom>
        </p:spPr>
      </p:pic>
    </p:spTree>
    <p:extLst>
      <p:ext uri="{BB962C8B-B14F-4D97-AF65-F5344CB8AC3E}">
        <p14:creationId xmlns:p14="http://schemas.microsoft.com/office/powerpoint/2010/main" val="2621340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654328-6D88-4747-9100-2D147347B32D}"/>
              </a:ext>
            </a:extLst>
          </p:cNvPr>
          <p:cNvSpPr>
            <a:spLocks noGrp="1"/>
          </p:cNvSpPr>
          <p:nvPr>
            <p:ph type="title"/>
          </p:nvPr>
        </p:nvSpPr>
        <p:spPr/>
        <p:txBody>
          <a:bodyPr>
            <a:normAutofit/>
          </a:bodyPr>
          <a:lstStyle/>
          <a:p>
            <a:pPr algn="r"/>
            <a:r>
              <a:rPr lang="de-DE" sz="4400" cap="small" dirty="0" err="1">
                <a:solidFill>
                  <a:schemeClr val="tx1"/>
                </a:solidFill>
                <a:latin typeface="Avenir Next Medium" panose="020B0503020202020204" pitchFamily="34" charset="0"/>
              </a:rPr>
              <a:t>introduction</a:t>
            </a:r>
            <a:endParaRPr lang="de-DE" sz="3600" dirty="0">
              <a:solidFill>
                <a:schemeClr val="tx1"/>
              </a:solidFill>
              <a:latin typeface="Avenir Next Medium" panose="020B0503020202020204" pitchFamily="34" charset="0"/>
              <a:ea typeface="Open Sans" panose="020B0606030504020204" pitchFamily="34" charset="0"/>
              <a:cs typeface="Open Sans" panose="020B0606030504020204" pitchFamily="34" charset="0"/>
            </a:endParaRPr>
          </a:p>
        </p:txBody>
      </p:sp>
      <p:sp>
        <p:nvSpPr>
          <p:cNvPr id="3" name="Espace réservé du contenu 2">
            <a:extLst>
              <a:ext uri="{FF2B5EF4-FFF2-40B4-BE49-F238E27FC236}">
                <a16:creationId xmlns:a16="http://schemas.microsoft.com/office/drawing/2014/main" id="{F1F82B69-22B1-FB4B-B28D-7634EEFA8B50}"/>
              </a:ext>
            </a:extLst>
          </p:cNvPr>
          <p:cNvSpPr>
            <a:spLocks noGrp="1"/>
          </p:cNvSpPr>
          <p:nvPr>
            <p:ph idx="1"/>
          </p:nvPr>
        </p:nvSpPr>
        <p:spPr/>
        <p:txBody>
          <a:bodyPr anchor="ctr">
            <a:normAutofit/>
          </a:bodyPr>
          <a:lstStyle/>
          <a:p>
            <a:pPr algn="just"/>
            <a:r>
              <a:rPr lang="en-US" sz="2400" dirty="0">
                <a:latin typeface="Avenir Next" panose="020B0503020202020204" pitchFamily="34" charset="0"/>
                <a:ea typeface="Open Sans" panose="020B0606030504020204" pitchFamily="34" charset="0"/>
                <a:cs typeface="Open Sans" panose="020B0606030504020204" pitchFamily="34" charset="0"/>
              </a:rPr>
              <a:t>This exercise is about the different ways in which the EU influences our daily lives. </a:t>
            </a:r>
          </a:p>
          <a:p>
            <a:pPr algn="just"/>
            <a:r>
              <a:rPr lang="en-US" sz="2400" dirty="0">
                <a:latin typeface="Avenir Next" panose="020B0503020202020204" pitchFamily="34" charset="0"/>
                <a:ea typeface="Open Sans" panose="020B0606030504020204" pitchFamily="34" charset="0"/>
                <a:cs typeface="Open Sans" panose="020B0606030504020204" pitchFamily="34" charset="0"/>
              </a:rPr>
              <a:t>Based on six stories of EU citizens, you will get to know different perspectives and lifestyles. </a:t>
            </a:r>
          </a:p>
          <a:p>
            <a:pPr marL="0" indent="0" algn="just">
              <a:buNone/>
            </a:pPr>
            <a:endParaRPr lang="en-US" sz="2400" dirty="0">
              <a:latin typeface="Avenir Next" panose="020B0503020202020204" pitchFamily="34" charset="0"/>
              <a:ea typeface="Open Sans" panose="020B0606030504020204" pitchFamily="34" charset="0"/>
              <a:cs typeface="Open Sans" panose="020B0606030504020204" pitchFamily="34" charset="0"/>
            </a:endParaRPr>
          </a:p>
          <a:p>
            <a:pPr marL="0" indent="0" algn="just">
              <a:buNone/>
            </a:pPr>
            <a:r>
              <a:rPr lang="en-US" sz="2400" dirty="0">
                <a:latin typeface="Avenir Next" panose="020B0503020202020204" pitchFamily="34" charset="0"/>
                <a:ea typeface="Open Sans" panose="020B0606030504020204" pitchFamily="34" charset="0"/>
                <a:cs typeface="Open Sans" panose="020B0606030504020204" pitchFamily="34" charset="0"/>
              </a:rPr>
              <a:t>What unites them is the EU and its impact on different lifestyles.</a:t>
            </a:r>
          </a:p>
        </p:txBody>
      </p:sp>
      <p:pic>
        <p:nvPicPr>
          <p:cNvPr id="5" name="Grafik 4">
            <a:extLst>
              <a:ext uri="{FF2B5EF4-FFF2-40B4-BE49-F238E27FC236}">
                <a16:creationId xmlns:a16="http://schemas.microsoft.com/office/drawing/2014/main" id="{59D93120-32E2-853E-7753-41D224D1B002}"/>
              </a:ext>
            </a:extLst>
          </p:cNvPr>
          <p:cNvPicPr>
            <a:picLocks noChangeAspect="1"/>
          </p:cNvPicPr>
          <p:nvPr/>
        </p:nvPicPr>
        <p:blipFill>
          <a:blip r:embed="rId2"/>
          <a:stretch>
            <a:fillRect/>
          </a:stretch>
        </p:blipFill>
        <p:spPr>
          <a:xfrm>
            <a:off x="0" y="6240754"/>
            <a:ext cx="1255776" cy="617246"/>
          </a:xfrm>
          <a:prstGeom prst="rect">
            <a:avLst/>
          </a:prstGeom>
        </p:spPr>
      </p:pic>
      <p:pic>
        <p:nvPicPr>
          <p:cNvPr id="6" name="Grafik 5">
            <a:extLst>
              <a:ext uri="{FF2B5EF4-FFF2-40B4-BE49-F238E27FC236}">
                <a16:creationId xmlns:a16="http://schemas.microsoft.com/office/drawing/2014/main" id="{B64DDBDC-1699-12CA-E1F4-EDAE357E8B6F}"/>
              </a:ext>
            </a:extLst>
          </p:cNvPr>
          <p:cNvPicPr>
            <a:picLocks noChangeAspect="1"/>
          </p:cNvPicPr>
          <p:nvPr/>
        </p:nvPicPr>
        <p:blipFill>
          <a:blip r:embed="rId3"/>
          <a:stretch>
            <a:fillRect/>
          </a:stretch>
        </p:blipFill>
        <p:spPr>
          <a:xfrm>
            <a:off x="0" y="1"/>
            <a:ext cx="2560476" cy="1024128"/>
          </a:xfrm>
          <a:prstGeom prst="rect">
            <a:avLst/>
          </a:prstGeom>
        </p:spPr>
      </p:pic>
      <p:pic>
        <p:nvPicPr>
          <p:cNvPr id="7" name="Grafik 6">
            <a:extLst>
              <a:ext uri="{FF2B5EF4-FFF2-40B4-BE49-F238E27FC236}">
                <a16:creationId xmlns:a16="http://schemas.microsoft.com/office/drawing/2014/main" id="{738BE744-ECFC-764F-3E9B-F9C9DFA0A300}"/>
              </a:ext>
            </a:extLst>
          </p:cNvPr>
          <p:cNvPicPr>
            <a:picLocks noChangeAspect="1"/>
          </p:cNvPicPr>
          <p:nvPr/>
        </p:nvPicPr>
        <p:blipFill>
          <a:blip r:embed="rId4"/>
          <a:stretch>
            <a:fillRect/>
          </a:stretch>
        </p:blipFill>
        <p:spPr>
          <a:xfrm>
            <a:off x="9301654" y="6091019"/>
            <a:ext cx="2815829" cy="590223"/>
          </a:xfrm>
          <a:prstGeom prst="rect">
            <a:avLst/>
          </a:prstGeom>
        </p:spPr>
      </p:pic>
    </p:spTree>
    <p:extLst>
      <p:ext uri="{BB962C8B-B14F-4D97-AF65-F5344CB8AC3E}">
        <p14:creationId xmlns:p14="http://schemas.microsoft.com/office/powerpoint/2010/main" val="1923485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654328-6D88-4747-9100-2D147347B32D}"/>
              </a:ext>
            </a:extLst>
          </p:cNvPr>
          <p:cNvSpPr>
            <a:spLocks noGrp="1"/>
          </p:cNvSpPr>
          <p:nvPr>
            <p:ph type="title"/>
          </p:nvPr>
        </p:nvSpPr>
        <p:spPr/>
        <p:txBody>
          <a:bodyPr>
            <a:normAutofit/>
          </a:bodyPr>
          <a:lstStyle/>
          <a:p>
            <a:pPr algn="r"/>
            <a:r>
              <a:rPr lang="en-AU" sz="4400" cap="small" dirty="0">
                <a:solidFill>
                  <a:schemeClr val="tx1"/>
                </a:solidFill>
                <a:latin typeface="Avenir Next Medium" panose="020B0503020202020204" pitchFamily="34" charset="0"/>
              </a:rPr>
              <a:t>Learning goals and results</a:t>
            </a:r>
            <a:endParaRPr lang="en-GB" sz="4400" noProof="0" dirty="0">
              <a:solidFill>
                <a:schemeClr val="tx1"/>
              </a:solidFill>
              <a:latin typeface="Avenir Next Medium" panose="020B0503020202020204" pitchFamily="34" charset="0"/>
              <a:ea typeface="Open Sans" panose="020B0606030504020204" pitchFamily="34" charset="0"/>
              <a:cs typeface="Open Sans" panose="020B0606030504020204" pitchFamily="34" charset="0"/>
            </a:endParaRPr>
          </a:p>
        </p:txBody>
      </p:sp>
      <p:sp>
        <p:nvSpPr>
          <p:cNvPr id="3" name="Espace réservé du contenu 2">
            <a:extLst>
              <a:ext uri="{FF2B5EF4-FFF2-40B4-BE49-F238E27FC236}">
                <a16:creationId xmlns:a16="http://schemas.microsoft.com/office/drawing/2014/main" id="{F1F82B69-22B1-FB4B-B28D-7634EEFA8B50}"/>
              </a:ext>
            </a:extLst>
          </p:cNvPr>
          <p:cNvSpPr>
            <a:spLocks noGrp="1"/>
          </p:cNvSpPr>
          <p:nvPr>
            <p:ph idx="1"/>
          </p:nvPr>
        </p:nvSpPr>
        <p:spPr/>
        <p:txBody>
          <a:bodyPr anchor="ctr">
            <a:normAutofit lnSpcReduction="10000"/>
          </a:bodyPr>
          <a:lstStyle/>
          <a:p>
            <a:pPr marL="0" indent="0" algn="just">
              <a:lnSpc>
                <a:spcPct val="100000"/>
              </a:lnSpc>
              <a:buNone/>
            </a:pPr>
            <a:r>
              <a:rPr lang="en-US" b="1" u="sng" dirty="0">
                <a:latin typeface="Avenir Next" panose="020B0503020202020204" pitchFamily="34" charset="0"/>
                <a:ea typeface="Open Sans" panose="020B0606030504020204" pitchFamily="34" charset="0"/>
                <a:cs typeface="Open Sans" panose="020B0606030504020204" pitchFamily="34" charset="0"/>
              </a:rPr>
              <a:t>Objective</a:t>
            </a:r>
            <a:r>
              <a:rPr lang="en-US" sz="2800" b="1" u="sng" dirty="0">
                <a:latin typeface="Avenir Next" panose="020B0503020202020204" pitchFamily="34" charset="0"/>
                <a:ea typeface="Open Sans" panose="020B0606030504020204" pitchFamily="34" charset="0"/>
                <a:cs typeface="Open Sans" panose="020B0606030504020204" pitchFamily="34" charset="0"/>
              </a:rPr>
              <a:t>:</a:t>
            </a:r>
          </a:p>
          <a:p>
            <a:pPr marL="0" indent="0" algn="just">
              <a:lnSpc>
                <a:spcPct val="100000"/>
              </a:lnSpc>
              <a:buNone/>
            </a:pPr>
            <a:r>
              <a:rPr lang="en-US" dirty="0">
                <a:latin typeface="Avenir Next" panose="020B0503020202020204" pitchFamily="34" charset="0"/>
                <a:ea typeface="Open Sans" panose="020B0606030504020204" pitchFamily="34" charset="0"/>
                <a:cs typeface="Open Sans" panose="020B0606030504020204" pitchFamily="34" charset="0"/>
              </a:rPr>
              <a:t>Understanding the importance of the EU for our lives.</a:t>
            </a:r>
            <a:endParaRPr lang="en-US" sz="2800" dirty="0">
              <a:latin typeface="Avenir Next" panose="020B0503020202020204" pitchFamily="34" charset="0"/>
              <a:ea typeface="Open Sans" panose="020B0606030504020204" pitchFamily="34" charset="0"/>
              <a:cs typeface="Open Sans" panose="020B0606030504020204" pitchFamily="34" charset="0"/>
            </a:endParaRPr>
          </a:p>
          <a:p>
            <a:pPr marL="0" indent="0" algn="just">
              <a:lnSpc>
                <a:spcPct val="100000"/>
              </a:lnSpc>
              <a:buNone/>
            </a:pPr>
            <a:endParaRPr lang="en-US" sz="2800" dirty="0">
              <a:latin typeface="Avenir Next" panose="020B0503020202020204" pitchFamily="34" charset="0"/>
              <a:ea typeface="Open Sans" panose="020B0606030504020204" pitchFamily="34" charset="0"/>
              <a:cs typeface="Open Sans" panose="020B0606030504020204" pitchFamily="34" charset="0"/>
            </a:endParaRPr>
          </a:p>
          <a:p>
            <a:pPr marL="0" indent="0" algn="just">
              <a:lnSpc>
                <a:spcPct val="100000"/>
              </a:lnSpc>
              <a:buNone/>
            </a:pPr>
            <a:r>
              <a:rPr lang="en-US" sz="2800" b="1" u="sng" dirty="0">
                <a:latin typeface="Avenir Next" panose="020B0503020202020204" pitchFamily="34" charset="0"/>
                <a:ea typeface="Open Sans" panose="020B0606030504020204" pitchFamily="34" charset="0"/>
                <a:cs typeface="Open Sans" panose="020B0606030504020204" pitchFamily="34" charset="0"/>
              </a:rPr>
              <a:t>Learning goals:</a:t>
            </a:r>
          </a:p>
          <a:p>
            <a:pPr marL="0" indent="0" algn="just">
              <a:lnSpc>
                <a:spcPct val="100000"/>
              </a:lnSpc>
              <a:buNone/>
            </a:pPr>
            <a:r>
              <a:rPr lang="en-US" sz="2800" dirty="0">
                <a:latin typeface="Avenir Next" panose="020B0503020202020204" pitchFamily="34" charset="0"/>
                <a:ea typeface="Open Sans" panose="020B0606030504020204" pitchFamily="34" charset="0"/>
                <a:cs typeface="Open Sans" panose="020B0606030504020204" pitchFamily="34" charset="0"/>
              </a:rPr>
              <a:t>After this lesson you should be able to:</a:t>
            </a:r>
          </a:p>
          <a:p>
            <a:pPr algn="just">
              <a:lnSpc>
                <a:spcPct val="100000"/>
              </a:lnSpc>
            </a:pPr>
            <a:r>
              <a:rPr lang="en-US" sz="2800" dirty="0">
                <a:latin typeface="Avenir Next" panose="020B0503020202020204" pitchFamily="34" charset="0"/>
                <a:ea typeface="Open Sans" panose="020B0606030504020204" pitchFamily="34" charset="0"/>
                <a:cs typeface="Open Sans" panose="020B0606030504020204" pitchFamily="34" charset="0"/>
              </a:rPr>
              <a:t>List several areas in which the EU influences your life.</a:t>
            </a:r>
          </a:p>
          <a:p>
            <a:pPr algn="just">
              <a:lnSpc>
                <a:spcPct val="100000"/>
              </a:lnSpc>
            </a:pPr>
            <a:r>
              <a:rPr lang="en-US" sz="2800" dirty="0">
                <a:latin typeface="Avenir Next" panose="020B0503020202020204" pitchFamily="34" charset="0"/>
                <a:ea typeface="Open Sans" panose="020B0606030504020204" pitchFamily="34" charset="0"/>
                <a:cs typeface="Open Sans" panose="020B0606030504020204" pitchFamily="34" charset="0"/>
              </a:rPr>
              <a:t>Describe how the EU is present in your everyday life.</a:t>
            </a:r>
          </a:p>
          <a:p>
            <a:pPr algn="just">
              <a:lnSpc>
                <a:spcPct val="100000"/>
              </a:lnSpc>
            </a:pPr>
            <a:r>
              <a:rPr lang="en-US" sz="2800" dirty="0">
                <a:latin typeface="Avenir Next" panose="020B0503020202020204" pitchFamily="34" charset="0"/>
                <a:ea typeface="Open Sans" panose="020B0606030504020204" pitchFamily="34" charset="0"/>
                <a:cs typeface="Open Sans" panose="020B0606030504020204" pitchFamily="34" charset="0"/>
              </a:rPr>
              <a:t>Describe how the EU is part of your region.</a:t>
            </a:r>
          </a:p>
          <a:p>
            <a:pPr marL="0" indent="0" algn="just">
              <a:lnSpc>
                <a:spcPct val="100000"/>
              </a:lnSpc>
              <a:buNone/>
            </a:pPr>
            <a:endParaRPr lang="en-US" dirty="0">
              <a:latin typeface="Avenir Next" panose="020B0503020202020204" pitchFamily="34" charset="0"/>
              <a:ea typeface="Open Sans" panose="020B0606030504020204" pitchFamily="34" charset="0"/>
              <a:cs typeface="Open Sans" panose="020B0606030504020204" pitchFamily="34" charset="0"/>
            </a:endParaRPr>
          </a:p>
        </p:txBody>
      </p:sp>
      <p:pic>
        <p:nvPicPr>
          <p:cNvPr id="5" name="Grafik 4">
            <a:extLst>
              <a:ext uri="{FF2B5EF4-FFF2-40B4-BE49-F238E27FC236}">
                <a16:creationId xmlns:a16="http://schemas.microsoft.com/office/drawing/2014/main" id="{FBECCC6D-74ED-AD65-1F8C-4D957890AD40}"/>
              </a:ext>
            </a:extLst>
          </p:cNvPr>
          <p:cNvPicPr>
            <a:picLocks noChangeAspect="1"/>
          </p:cNvPicPr>
          <p:nvPr/>
        </p:nvPicPr>
        <p:blipFill>
          <a:blip r:embed="rId2"/>
          <a:stretch>
            <a:fillRect/>
          </a:stretch>
        </p:blipFill>
        <p:spPr>
          <a:xfrm>
            <a:off x="0" y="6240754"/>
            <a:ext cx="1255776" cy="617246"/>
          </a:xfrm>
          <a:prstGeom prst="rect">
            <a:avLst/>
          </a:prstGeom>
        </p:spPr>
      </p:pic>
      <p:pic>
        <p:nvPicPr>
          <p:cNvPr id="6" name="Grafik 5">
            <a:extLst>
              <a:ext uri="{FF2B5EF4-FFF2-40B4-BE49-F238E27FC236}">
                <a16:creationId xmlns:a16="http://schemas.microsoft.com/office/drawing/2014/main" id="{A0D4FC11-ECA0-946F-AE56-93E4DCAE79EA}"/>
              </a:ext>
            </a:extLst>
          </p:cNvPr>
          <p:cNvPicPr>
            <a:picLocks noChangeAspect="1"/>
          </p:cNvPicPr>
          <p:nvPr/>
        </p:nvPicPr>
        <p:blipFill>
          <a:blip r:embed="rId3"/>
          <a:stretch>
            <a:fillRect/>
          </a:stretch>
        </p:blipFill>
        <p:spPr>
          <a:xfrm>
            <a:off x="0" y="1"/>
            <a:ext cx="2560476" cy="1024128"/>
          </a:xfrm>
          <a:prstGeom prst="rect">
            <a:avLst/>
          </a:prstGeom>
        </p:spPr>
      </p:pic>
      <p:pic>
        <p:nvPicPr>
          <p:cNvPr id="7" name="Grafik 6">
            <a:extLst>
              <a:ext uri="{FF2B5EF4-FFF2-40B4-BE49-F238E27FC236}">
                <a16:creationId xmlns:a16="http://schemas.microsoft.com/office/drawing/2014/main" id="{796F5F0C-145D-D648-FEAF-7CCC3336D5E8}"/>
              </a:ext>
            </a:extLst>
          </p:cNvPr>
          <p:cNvPicPr>
            <a:picLocks noChangeAspect="1"/>
          </p:cNvPicPr>
          <p:nvPr/>
        </p:nvPicPr>
        <p:blipFill>
          <a:blip r:embed="rId4"/>
          <a:stretch>
            <a:fillRect/>
          </a:stretch>
        </p:blipFill>
        <p:spPr>
          <a:xfrm>
            <a:off x="9301654" y="6091019"/>
            <a:ext cx="2815829" cy="590223"/>
          </a:xfrm>
          <a:prstGeom prst="rect">
            <a:avLst/>
          </a:prstGeom>
        </p:spPr>
      </p:pic>
    </p:spTree>
    <p:extLst>
      <p:ext uri="{BB962C8B-B14F-4D97-AF65-F5344CB8AC3E}">
        <p14:creationId xmlns:p14="http://schemas.microsoft.com/office/powerpoint/2010/main" val="2517881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654328-6D88-4747-9100-2D147347B32D}"/>
              </a:ext>
            </a:extLst>
          </p:cNvPr>
          <p:cNvSpPr>
            <a:spLocks noGrp="1"/>
          </p:cNvSpPr>
          <p:nvPr>
            <p:ph type="title"/>
          </p:nvPr>
        </p:nvSpPr>
        <p:spPr/>
        <p:txBody>
          <a:bodyPr>
            <a:normAutofit/>
          </a:bodyPr>
          <a:lstStyle/>
          <a:p>
            <a:pPr algn="r"/>
            <a:r>
              <a:rPr lang="en-AU" sz="4400" cap="small" dirty="0">
                <a:solidFill>
                  <a:schemeClr val="tx1"/>
                </a:solidFill>
                <a:latin typeface="Avenir Next Medium" panose="020B0503020202020204" pitchFamily="34" charset="0"/>
              </a:rPr>
              <a:t>How does it work?</a:t>
            </a:r>
            <a:endParaRPr lang="en-GB" sz="4400" noProof="0" dirty="0">
              <a:solidFill>
                <a:schemeClr val="tx1"/>
              </a:solidFill>
              <a:latin typeface="Avenir Next Medium" panose="020B0503020202020204" pitchFamily="34" charset="0"/>
              <a:ea typeface="Open Sans" panose="020B0606030504020204" pitchFamily="34" charset="0"/>
              <a:cs typeface="Open Sans" panose="020B0606030504020204" pitchFamily="34" charset="0"/>
            </a:endParaRPr>
          </a:p>
        </p:txBody>
      </p:sp>
      <p:sp>
        <p:nvSpPr>
          <p:cNvPr id="3" name="Espace réservé du contenu 2">
            <a:extLst>
              <a:ext uri="{FF2B5EF4-FFF2-40B4-BE49-F238E27FC236}">
                <a16:creationId xmlns:a16="http://schemas.microsoft.com/office/drawing/2014/main" id="{F1F82B69-22B1-FB4B-B28D-7634EEFA8B50}"/>
              </a:ext>
            </a:extLst>
          </p:cNvPr>
          <p:cNvSpPr>
            <a:spLocks noGrp="1"/>
          </p:cNvSpPr>
          <p:nvPr>
            <p:ph idx="1"/>
          </p:nvPr>
        </p:nvSpPr>
        <p:spPr/>
        <p:txBody>
          <a:bodyPr anchor="ctr">
            <a:normAutofit/>
          </a:bodyPr>
          <a:lstStyle/>
          <a:p>
            <a:pPr marL="0" indent="0" algn="just">
              <a:lnSpc>
                <a:spcPct val="100000"/>
              </a:lnSpc>
              <a:buNone/>
            </a:pPr>
            <a:r>
              <a:rPr lang="en-GB" sz="2400" dirty="0">
                <a:latin typeface="Avenir Next" panose="020B0503020202020204" pitchFamily="34" charset="0"/>
                <a:ea typeface="Open Sans" panose="020B0606030504020204" pitchFamily="34" charset="0"/>
                <a:cs typeface="Open Sans" panose="020B0606030504020204" pitchFamily="34" charset="0"/>
              </a:rPr>
              <a:t>This exercise uses the "group puzzle" method. Within the individual phases, you take on both the role of the learner and the role of the teacher.</a:t>
            </a:r>
          </a:p>
        </p:txBody>
      </p:sp>
      <p:pic>
        <p:nvPicPr>
          <p:cNvPr id="5" name="Grafik 4">
            <a:extLst>
              <a:ext uri="{FF2B5EF4-FFF2-40B4-BE49-F238E27FC236}">
                <a16:creationId xmlns:a16="http://schemas.microsoft.com/office/drawing/2014/main" id="{D38A67F2-A993-E347-9F10-3D196FA1E727}"/>
              </a:ext>
            </a:extLst>
          </p:cNvPr>
          <p:cNvPicPr>
            <a:picLocks noChangeAspect="1"/>
          </p:cNvPicPr>
          <p:nvPr/>
        </p:nvPicPr>
        <p:blipFill>
          <a:blip r:embed="rId2"/>
          <a:stretch>
            <a:fillRect/>
          </a:stretch>
        </p:blipFill>
        <p:spPr>
          <a:xfrm>
            <a:off x="0" y="6240754"/>
            <a:ext cx="1255776" cy="617246"/>
          </a:xfrm>
          <a:prstGeom prst="rect">
            <a:avLst/>
          </a:prstGeom>
        </p:spPr>
      </p:pic>
      <p:pic>
        <p:nvPicPr>
          <p:cNvPr id="6" name="Grafik 5">
            <a:extLst>
              <a:ext uri="{FF2B5EF4-FFF2-40B4-BE49-F238E27FC236}">
                <a16:creationId xmlns:a16="http://schemas.microsoft.com/office/drawing/2014/main" id="{2D5302D7-3F91-6CB0-61AE-D951122F518B}"/>
              </a:ext>
            </a:extLst>
          </p:cNvPr>
          <p:cNvPicPr>
            <a:picLocks noChangeAspect="1"/>
          </p:cNvPicPr>
          <p:nvPr/>
        </p:nvPicPr>
        <p:blipFill>
          <a:blip r:embed="rId3"/>
          <a:stretch>
            <a:fillRect/>
          </a:stretch>
        </p:blipFill>
        <p:spPr>
          <a:xfrm>
            <a:off x="0" y="1"/>
            <a:ext cx="2560476" cy="1024128"/>
          </a:xfrm>
          <a:prstGeom prst="rect">
            <a:avLst/>
          </a:prstGeom>
        </p:spPr>
      </p:pic>
      <p:pic>
        <p:nvPicPr>
          <p:cNvPr id="7" name="Grafik 6">
            <a:extLst>
              <a:ext uri="{FF2B5EF4-FFF2-40B4-BE49-F238E27FC236}">
                <a16:creationId xmlns:a16="http://schemas.microsoft.com/office/drawing/2014/main" id="{C1E1E635-0E86-D6CA-6DC6-9FBEDFA263B1}"/>
              </a:ext>
            </a:extLst>
          </p:cNvPr>
          <p:cNvPicPr>
            <a:picLocks noChangeAspect="1"/>
          </p:cNvPicPr>
          <p:nvPr/>
        </p:nvPicPr>
        <p:blipFill>
          <a:blip r:embed="rId4"/>
          <a:stretch>
            <a:fillRect/>
          </a:stretch>
        </p:blipFill>
        <p:spPr>
          <a:xfrm>
            <a:off x="9301654" y="6091019"/>
            <a:ext cx="2815829" cy="590223"/>
          </a:xfrm>
          <a:prstGeom prst="rect">
            <a:avLst/>
          </a:prstGeom>
        </p:spPr>
      </p:pic>
    </p:spTree>
    <p:extLst>
      <p:ext uri="{BB962C8B-B14F-4D97-AF65-F5344CB8AC3E}">
        <p14:creationId xmlns:p14="http://schemas.microsoft.com/office/powerpoint/2010/main" val="1816693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FE6B20-1948-674C-8DB3-661F40970111}"/>
              </a:ext>
            </a:extLst>
          </p:cNvPr>
          <p:cNvSpPr>
            <a:spLocks noGrp="1"/>
          </p:cNvSpPr>
          <p:nvPr>
            <p:ph type="ctrTitle"/>
          </p:nvPr>
        </p:nvSpPr>
        <p:spPr/>
        <p:txBody>
          <a:bodyPr anchor="b">
            <a:normAutofit/>
          </a:bodyPr>
          <a:lstStyle/>
          <a:p>
            <a:pPr algn="ctr"/>
            <a:r>
              <a:rPr lang="en-GB" dirty="0">
                <a:solidFill>
                  <a:schemeClr val="tx1"/>
                </a:solidFill>
                <a:latin typeface="Avenir Next Medium" panose="020B0503020202020204" pitchFamily="34" charset="0"/>
              </a:rPr>
              <a:t>Group Puzzle</a:t>
            </a:r>
            <a:endParaRPr lang="en-GB" noProof="0" dirty="0">
              <a:solidFill>
                <a:schemeClr val="tx1"/>
              </a:solidFill>
              <a:latin typeface="Avenir Next Medium" panose="020B0503020202020204" pitchFamily="34" charset="0"/>
            </a:endParaRPr>
          </a:p>
        </p:txBody>
      </p:sp>
      <p:sp>
        <p:nvSpPr>
          <p:cNvPr id="5" name="Untertitel 4">
            <a:extLst>
              <a:ext uri="{FF2B5EF4-FFF2-40B4-BE49-F238E27FC236}">
                <a16:creationId xmlns:a16="http://schemas.microsoft.com/office/drawing/2014/main" id="{CB0C1600-66B7-B716-7C34-311C0D8439BB}"/>
              </a:ext>
            </a:extLst>
          </p:cNvPr>
          <p:cNvSpPr>
            <a:spLocks noGrp="1"/>
          </p:cNvSpPr>
          <p:nvPr>
            <p:ph type="subTitle" idx="1"/>
          </p:nvPr>
        </p:nvSpPr>
        <p:spPr/>
        <p:txBody>
          <a:bodyPr/>
          <a:lstStyle/>
          <a:p>
            <a:endParaRPr lang="de-DE"/>
          </a:p>
        </p:txBody>
      </p:sp>
      <p:pic>
        <p:nvPicPr>
          <p:cNvPr id="4" name="Grafik 3">
            <a:extLst>
              <a:ext uri="{FF2B5EF4-FFF2-40B4-BE49-F238E27FC236}">
                <a16:creationId xmlns:a16="http://schemas.microsoft.com/office/drawing/2014/main" id="{FBED70B7-54B9-5ECC-4981-2BA30849DE1E}"/>
              </a:ext>
            </a:extLst>
          </p:cNvPr>
          <p:cNvPicPr>
            <a:picLocks noChangeAspect="1"/>
          </p:cNvPicPr>
          <p:nvPr/>
        </p:nvPicPr>
        <p:blipFill>
          <a:blip r:embed="rId2"/>
          <a:stretch>
            <a:fillRect/>
          </a:stretch>
        </p:blipFill>
        <p:spPr>
          <a:xfrm>
            <a:off x="0" y="6240754"/>
            <a:ext cx="1255776" cy="617246"/>
          </a:xfrm>
          <a:prstGeom prst="rect">
            <a:avLst/>
          </a:prstGeom>
        </p:spPr>
      </p:pic>
      <p:pic>
        <p:nvPicPr>
          <p:cNvPr id="6" name="Grafik 5">
            <a:extLst>
              <a:ext uri="{FF2B5EF4-FFF2-40B4-BE49-F238E27FC236}">
                <a16:creationId xmlns:a16="http://schemas.microsoft.com/office/drawing/2014/main" id="{1F58D9EB-72EB-E47B-5B6D-9518014BA264}"/>
              </a:ext>
            </a:extLst>
          </p:cNvPr>
          <p:cNvPicPr>
            <a:picLocks noChangeAspect="1"/>
          </p:cNvPicPr>
          <p:nvPr/>
        </p:nvPicPr>
        <p:blipFill>
          <a:blip r:embed="rId3"/>
          <a:stretch>
            <a:fillRect/>
          </a:stretch>
        </p:blipFill>
        <p:spPr>
          <a:xfrm>
            <a:off x="0" y="1"/>
            <a:ext cx="2560476" cy="1024128"/>
          </a:xfrm>
          <a:prstGeom prst="rect">
            <a:avLst/>
          </a:prstGeom>
        </p:spPr>
      </p:pic>
      <p:pic>
        <p:nvPicPr>
          <p:cNvPr id="7" name="Grafik 6">
            <a:extLst>
              <a:ext uri="{FF2B5EF4-FFF2-40B4-BE49-F238E27FC236}">
                <a16:creationId xmlns:a16="http://schemas.microsoft.com/office/drawing/2014/main" id="{F238E40B-99EC-47DB-FD89-9874AFF9CDA9}"/>
              </a:ext>
            </a:extLst>
          </p:cNvPr>
          <p:cNvPicPr>
            <a:picLocks noChangeAspect="1"/>
          </p:cNvPicPr>
          <p:nvPr/>
        </p:nvPicPr>
        <p:blipFill>
          <a:blip r:embed="rId4"/>
          <a:stretch>
            <a:fillRect/>
          </a:stretch>
        </p:blipFill>
        <p:spPr>
          <a:xfrm>
            <a:off x="9301654" y="6091019"/>
            <a:ext cx="2815829" cy="590223"/>
          </a:xfrm>
          <a:prstGeom prst="rect">
            <a:avLst/>
          </a:prstGeom>
        </p:spPr>
      </p:pic>
    </p:spTree>
    <p:extLst>
      <p:ext uri="{BB962C8B-B14F-4D97-AF65-F5344CB8AC3E}">
        <p14:creationId xmlns:p14="http://schemas.microsoft.com/office/powerpoint/2010/main" val="3266204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654328-6D88-4747-9100-2D147347B32D}"/>
              </a:ext>
            </a:extLst>
          </p:cNvPr>
          <p:cNvSpPr>
            <a:spLocks noGrp="1"/>
          </p:cNvSpPr>
          <p:nvPr>
            <p:ph type="title"/>
          </p:nvPr>
        </p:nvSpPr>
        <p:spPr/>
        <p:txBody>
          <a:bodyPr>
            <a:normAutofit/>
          </a:bodyPr>
          <a:lstStyle/>
          <a:p>
            <a:pPr algn="r"/>
            <a:br>
              <a:rPr lang="en-AU" sz="4400" cap="small" dirty="0">
                <a:solidFill>
                  <a:schemeClr val="tx1"/>
                </a:solidFill>
                <a:latin typeface="Avenir Next Medium" panose="020B0503020202020204" pitchFamily="34" charset="0"/>
              </a:rPr>
            </a:br>
            <a:r>
              <a:rPr lang="en-AU" sz="4400" cap="small" dirty="0">
                <a:solidFill>
                  <a:schemeClr val="tx1"/>
                </a:solidFill>
                <a:latin typeface="Avenir Next Medium" panose="020B0503020202020204" pitchFamily="34" charset="0"/>
              </a:rPr>
              <a:t>Group division</a:t>
            </a:r>
            <a:endParaRPr lang="en-AU" sz="4400" dirty="0">
              <a:solidFill>
                <a:schemeClr val="tx1"/>
              </a:solidFill>
              <a:latin typeface="Avenir Next Medium" panose="020B0503020202020204" pitchFamily="34" charset="0"/>
            </a:endParaRPr>
          </a:p>
        </p:txBody>
      </p:sp>
      <p:pic>
        <p:nvPicPr>
          <p:cNvPr id="4" name="Grafik 3">
            <a:extLst>
              <a:ext uri="{FF2B5EF4-FFF2-40B4-BE49-F238E27FC236}">
                <a16:creationId xmlns:a16="http://schemas.microsoft.com/office/drawing/2014/main" id="{647CFDFB-08C7-83CA-CB5F-44FB326CE125}"/>
              </a:ext>
            </a:extLst>
          </p:cNvPr>
          <p:cNvPicPr>
            <a:picLocks noChangeAspect="1"/>
          </p:cNvPicPr>
          <p:nvPr/>
        </p:nvPicPr>
        <p:blipFill>
          <a:blip r:embed="rId2"/>
          <a:stretch>
            <a:fillRect/>
          </a:stretch>
        </p:blipFill>
        <p:spPr>
          <a:xfrm>
            <a:off x="0" y="6240754"/>
            <a:ext cx="1255776" cy="617246"/>
          </a:xfrm>
          <a:prstGeom prst="rect">
            <a:avLst/>
          </a:prstGeom>
        </p:spPr>
      </p:pic>
      <p:pic>
        <p:nvPicPr>
          <p:cNvPr id="5" name="Grafik 4">
            <a:extLst>
              <a:ext uri="{FF2B5EF4-FFF2-40B4-BE49-F238E27FC236}">
                <a16:creationId xmlns:a16="http://schemas.microsoft.com/office/drawing/2014/main" id="{BA596B9A-CDE0-1333-E87A-BC7E7FDDE613}"/>
              </a:ext>
            </a:extLst>
          </p:cNvPr>
          <p:cNvPicPr>
            <a:picLocks noChangeAspect="1"/>
          </p:cNvPicPr>
          <p:nvPr/>
        </p:nvPicPr>
        <p:blipFill>
          <a:blip r:embed="rId3"/>
          <a:stretch>
            <a:fillRect/>
          </a:stretch>
        </p:blipFill>
        <p:spPr>
          <a:xfrm>
            <a:off x="0" y="1"/>
            <a:ext cx="2560476" cy="1024128"/>
          </a:xfrm>
          <a:prstGeom prst="rect">
            <a:avLst/>
          </a:prstGeom>
        </p:spPr>
      </p:pic>
      <p:pic>
        <p:nvPicPr>
          <p:cNvPr id="6" name="Grafik 5">
            <a:extLst>
              <a:ext uri="{FF2B5EF4-FFF2-40B4-BE49-F238E27FC236}">
                <a16:creationId xmlns:a16="http://schemas.microsoft.com/office/drawing/2014/main" id="{6C8ED296-CBF9-2F0C-374C-54DB1F2687EE}"/>
              </a:ext>
            </a:extLst>
          </p:cNvPr>
          <p:cNvPicPr>
            <a:picLocks noChangeAspect="1"/>
          </p:cNvPicPr>
          <p:nvPr/>
        </p:nvPicPr>
        <p:blipFill>
          <a:blip r:embed="rId4"/>
          <a:stretch>
            <a:fillRect/>
          </a:stretch>
        </p:blipFill>
        <p:spPr>
          <a:xfrm>
            <a:off x="2324100" y="2719324"/>
            <a:ext cx="7543800" cy="3175000"/>
          </a:xfrm>
          <a:prstGeom prst="rect">
            <a:avLst/>
          </a:prstGeom>
        </p:spPr>
      </p:pic>
      <p:sp>
        <p:nvSpPr>
          <p:cNvPr id="7" name="Textfeld 6">
            <a:extLst>
              <a:ext uri="{FF2B5EF4-FFF2-40B4-BE49-F238E27FC236}">
                <a16:creationId xmlns:a16="http://schemas.microsoft.com/office/drawing/2014/main" id="{491A20D5-7D35-ABEC-129B-4ABE32DE0037}"/>
              </a:ext>
            </a:extLst>
          </p:cNvPr>
          <p:cNvSpPr txBox="1"/>
          <p:nvPr/>
        </p:nvSpPr>
        <p:spPr>
          <a:xfrm>
            <a:off x="2560476" y="2087433"/>
            <a:ext cx="3389376" cy="461665"/>
          </a:xfrm>
          <a:prstGeom prst="rect">
            <a:avLst/>
          </a:prstGeom>
          <a:noFill/>
        </p:spPr>
        <p:txBody>
          <a:bodyPr wrap="square" rtlCol="0">
            <a:spAutoFit/>
          </a:bodyPr>
          <a:lstStyle/>
          <a:p>
            <a:r>
              <a:rPr lang="de-DE" sz="2400" dirty="0">
                <a:latin typeface="Avenir Next" panose="020B0503020202020204" pitchFamily="34" charset="0"/>
              </a:rPr>
              <a:t>Expert Group</a:t>
            </a:r>
          </a:p>
        </p:txBody>
      </p:sp>
      <p:sp>
        <p:nvSpPr>
          <p:cNvPr id="8" name="Textfeld 7">
            <a:extLst>
              <a:ext uri="{FF2B5EF4-FFF2-40B4-BE49-F238E27FC236}">
                <a16:creationId xmlns:a16="http://schemas.microsoft.com/office/drawing/2014/main" id="{4796A690-D5AA-91BD-82CC-E6F800C34C6C}"/>
              </a:ext>
            </a:extLst>
          </p:cNvPr>
          <p:cNvSpPr txBox="1"/>
          <p:nvPr/>
        </p:nvSpPr>
        <p:spPr>
          <a:xfrm>
            <a:off x="6742176" y="2087432"/>
            <a:ext cx="2987040" cy="461665"/>
          </a:xfrm>
          <a:prstGeom prst="rect">
            <a:avLst/>
          </a:prstGeom>
          <a:noFill/>
        </p:spPr>
        <p:txBody>
          <a:bodyPr wrap="square" rtlCol="0">
            <a:spAutoFit/>
          </a:bodyPr>
          <a:lstStyle/>
          <a:p>
            <a:r>
              <a:rPr lang="de-DE" sz="2400" dirty="0">
                <a:latin typeface="Avenir Next" panose="020B0503020202020204" pitchFamily="34" charset="0"/>
              </a:rPr>
              <a:t>Core Group</a:t>
            </a:r>
          </a:p>
        </p:txBody>
      </p:sp>
      <p:pic>
        <p:nvPicPr>
          <p:cNvPr id="9" name="Grafik 8">
            <a:extLst>
              <a:ext uri="{FF2B5EF4-FFF2-40B4-BE49-F238E27FC236}">
                <a16:creationId xmlns:a16="http://schemas.microsoft.com/office/drawing/2014/main" id="{28A1458F-ACE6-31A2-455A-1C3E79EA38BC}"/>
              </a:ext>
            </a:extLst>
          </p:cNvPr>
          <p:cNvPicPr>
            <a:picLocks noChangeAspect="1"/>
          </p:cNvPicPr>
          <p:nvPr/>
        </p:nvPicPr>
        <p:blipFill>
          <a:blip r:embed="rId5"/>
          <a:stretch>
            <a:fillRect/>
          </a:stretch>
        </p:blipFill>
        <p:spPr>
          <a:xfrm>
            <a:off x="9301654" y="6091019"/>
            <a:ext cx="2815829" cy="590223"/>
          </a:xfrm>
          <a:prstGeom prst="rect">
            <a:avLst/>
          </a:prstGeom>
        </p:spPr>
      </p:pic>
    </p:spTree>
    <p:extLst>
      <p:ext uri="{BB962C8B-B14F-4D97-AF65-F5344CB8AC3E}">
        <p14:creationId xmlns:p14="http://schemas.microsoft.com/office/powerpoint/2010/main" val="990045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FCE45F6-BB64-D2D4-D4BB-24F06BE72872}"/>
              </a:ext>
            </a:extLst>
          </p:cNvPr>
          <p:cNvSpPr>
            <a:spLocks noGrp="1"/>
          </p:cNvSpPr>
          <p:nvPr>
            <p:ph type="title"/>
          </p:nvPr>
        </p:nvSpPr>
        <p:spPr/>
        <p:txBody>
          <a:bodyPr/>
          <a:lstStyle/>
          <a:p>
            <a:endParaRPr lang="de-DE"/>
          </a:p>
        </p:txBody>
      </p:sp>
      <p:sp>
        <p:nvSpPr>
          <p:cNvPr id="3" name="Espace réservé du contenu 2">
            <a:extLst>
              <a:ext uri="{FF2B5EF4-FFF2-40B4-BE49-F238E27FC236}">
                <a16:creationId xmlns:a16="http://schemas.microsoft.com/office/drawing/2014/main" id="{F1F82B69-22B1-FB4B-B28D-7634EEFA8B50}"/>
              </a:ext>
            </a:extLst>
          </p:cNvPr>
          <p:cNvSpPr>
            <a:spLocks noGrp="1"/>
          </p:cNvSpPr>
          <p:nvPr>
            <p:ph idx="1"/>
          </p:nvPr>
        </p:nvSpPr>
        <p:spPr>
          <a:xfrm>
            <a:off x="838200" y="1024129"/>
            <a:ext cx="10515600" cy="4351338"/>
          </a:xfrm>
        </p:spPr>
        <p:txBody>
          <a:bodyPr anchor="ctr">
            <a:normAutofit/>
          </a:bodyPr>
          <a:lstStyle/>
          <a:p>
            <a:pPr marL="0" indent="0" algn="ctr">
              <a:buNone/>
            </a:pPr>
            <a:r>
              <a:rPr lang="en-GB" sz="2800" dirty="0">
                <a:solidFill>
                  <a:srgbClr val="000000"/>
                </a:solidFill>
                <a:latin typeface="Avenir Next" panose="020B0503020202020204" pitchFamily="34" charset="0"/>
                <a:ea typeface="Open Sans" panose="020B0606030504020204" pitchFamily="34" charset="0"/>
                <a:cs typeface="Open Sans" panose="020B0606030504020204" pitchFamily="34" charset="0"/>
              </a:rPr>
              <a:t>Divide into six groups!</a:t>
            </a:r>
            <a:endParaRPr lang="en-GB" sz="2800" dirty="0">
              <a:solidFill>
                <a:srgbClr val="FF0000"/>
              </a:solidFill>
              <a:latin typeface="Avenir Next" panose="020B0503020202020204" pitchFamily="34" charset="0"/>
              <a:ea typeface="Open Sans" panose="020B0606030504020204" pitchFamily="34" charset="0"/>
              <a:cs typeface="Open Sans" panose="020B0606030504020204" pitchFamily="34" charset="0"/>
            </a:endParaRPr>
          </a:p>
        </p:txBody>
      </p:sp>
      <p:pic>
        <p:nvPicPr>
          <p:cNvPr id="5" name="Grafik 4">
            <a:extLst>
              <a:ext uri="{FF2B5EF4-FFF2-40B4-BE49-F238E27FC236}">
                <a16:creationId xmlns:a16="http://schemas.microsoft.com/office/drawing/2014/main" id="{44695D13-193F-B30B-6868-0ADB30CB51E9}"/>
              </a:ext>
            </a:extLst>
          </p:cNvPr>
          <p:cNvPicPr>
            <a:picLocks noChangeAspect="1"/>
          </p:cNvPicPr>
          <p:nvPr/>
        </p:nvPicPr>
        <p:blipFill>
          <a:blip r:embed="rId3"/>
          <a:stretch>
            <a:fillRect/>
          </a:stretch>
        </p:blipFill>
        <p:spPr>
          <a:xfrm>
            <a:off x="0" y="6240754"/>
            <a:ext cx="1255776" cy="617246"/>
          </a:xfrm>
          <a:prstGeom prst="rect">
            <a:avLst/>
          </a:prstGeom>
        </p:spPr>
      </p:pic>
      <p:pic>
        <p:nvPicPr>
          <p:cNvPr id="6" name="Grafik 5">
            <a:extLst>
              <a:ext uri="{FF2B5EF4-FFF2-40B4-BE49-F238E27FC236}">
                <a16:creationId xmlns:a16="http://schemas.microsoft.com/office/drawing/2014/main" id="{D0D7DB02-C8BC-FF96-F2BE-E3A4DAED24CD}"/>
              </a:ext>
            </a:extLst>
          </p:cNvPr>
          <p:cNvPicPr>
            <a:picLocks noChangeAspect="1"/>
          </p:cNvPicPr>
          <p:nvPr/>
        </p:nvPicPr>
        <p:blipFill>
          <a:blip r:embed="rId4"/>
          <a:stretch>
            <a:fillRect/>
          </a:stretch>
        </p:blipFill>
        <p:spPr>
          <a:xfrm>
            <a:off x="0" y="1"/>
            <a:ext cx="2560476" cy="1024128"/>
          </a:xfrm>
          <a:prstGeom prst="rect">
            <a:avLst/>
          </a:prstGeom>
        </p:spPr>
      </p:pic>
      <p:pic>
        <p:nvPicPr>
          <p:cNvPr id="7" name="Grafik 6">
            <a:extLst>
              <a:ext uri="{FF2B5EF4-FFF2-40B4-BE49-F238E27FC236}">
                <a16:creationId xmlns:a16="http://schemas.microsoft.com/office/drawing/2014/main" id="{44940034-C828-D949-D8CD-32D5881C22BF}"/>
              </a:ext>
            </a:extLst>
          </p:cNvPr>
          <p:cNvPicPr>
            <a:picLocks noChangeAspect="1"/>
          </p:cNvPicPr>
          <p:nvPr/>
        </p:nvPicPr>
        <p:blipFill>
          <a:blip r:embed="rId5"/>
          <a:stretch>
            <a:fillRect/>
          </a:stretch>
        </p:blipFill>
        <p:spPr>
          <a:xfrm>
            <a:off x="9301654" y="6091019"/>
            <a:ext cx="2815829" cy="590223"/>
          </a:xfrm>
          <a:prstGeom prst="rect">
            <a:avLst/>
          </a:prstGeom>
        </p:spPr>
      </p:pic>
    </p:spTree>
    <p:extLst>
      <p:ext uri="{BB962C8B-B14F-4D97-AF65-F5344CB8AC3E}">
        <p14:creationId xmlns:p14="http://schemas.microsoft.com/office/powerpoint/2010/main" val="3783401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654328-6D88-4747-9100-2D147347B32D}"/>
              </a:ext>
            </a:extLst>
          </p:cNvPr>
          <p:cNvSpPr>
            <a:spLocks noGrp="1"/>
          </p:cNvSpPr>
          <p:nvPr>
            <p:ph type="title"/>
          </p:nvPr>
        </p:nvSpPr>
        <p:spPr/>
        <p:txBody>
          <a:bodyPr>
            <a:normAutofit/>
          </a:bodyPr>
          <a:lstStyle/>
          <a:p>
            <a:pPr algn="r"/>
            <a:r>
              <a:rPr lang="en-AU" sz="4400" cap="small" dirty="0">
                <a:solidFill>
                  <a:schemeClr val="tx1"/>
                </a:solidFill>
                <a:latin typeface="Avenir Next Medium" panose="020B0503020202020204" pitchFamily="34" charset="0"/>
              </a:rPr>
              <a:t>Expert group</a:t>
            </a:r>
            <a:endParaRPr lang="en-AU" sz="4400" dirty="0">
              <a:solidFill>
                <a:schemeClr val="tx1"/>
              </a:solidFill>
              <a:latin typeface="Avenir Next Medium" panose="020B0503020202020204" pitchFamily="34" charset="0"/>
            </a:endParaRPr>
          </a:p>
        </p:txBody>
      </p:sp>
      <p:sp>
        <p:nvSpPr>
          <p:cNvPr id="3" name="Espace réservé du contenu 2">
            <a:extLst>
              <a:ext uri="{FF2B5EF4-FFF2-40B4-BE49-F238E27FC236}">
                <a16:creationId xmlns:a16="http://schemas.microsoft.com/office/drawing/2014/main" id="{F1F82B69-22B1-FB4B-B28D-7634EEFA8B50}"/>
              </a:ext>
            </a:extLst>
          </p:cNvPr>
          <p:cNvSpPr>
            <a:spLocks noGrp="1"/>
          </p:cNvSpPr>
          <p:nvPr>
            <p:ph idx="1"/>
          </p:nvPr>
        </p:nvSpPr>
        <p:spPr>
          <a:xfrm>
            <a:off x="838200" y="1350795"/>
            <a:ext cx="10515600" cy="4351338"/>
          </a:xfrm>
        </p:spPr>
        <p:txBody>
          <a:bodyPr anchor="ctr">
            <a:normAutofit/>
          </a:bodyPr>
          <a:lstStyle/>
          <a:p>
            <a:pPr marL="0" indent="0" algn="ctr">
              <a:buNone/>
            </a:pPr>
            <a:r>
              <a:rPr lang="de-DE" sz="3200" b="1" dirty="0">
                <a:latin typeface="Avenir Next" panose="020B0503020202020204" pitchFamily="34" charset="0"/>
                <a:ea typeface="Open Sans" panose="020B0606030504020204" pitchFamily="34" charset="0"/>
                <a:cs typeface="Open Sans" panose="020B0606030504020204" pitchFamily="34" charset="0"/>
              </a:rPr>
              <a:t>Tasks</a:t>
            </a:r>
          </a:p>
          <a:p>
            <a:pPr marL="514350" indent="-514350">
              <a:buFont typeface="+mj-lt"/>
              <a:buAutoNum type="arabicPeriod"/>
            </a:pPr>
            <a:r>
              <a:rPr lang="de-DE" sz="2400" dirty="0" err="1">
                <a:latin typeface="Avenir Next" panose="020B0503020202020204" pitchFamily="34" charset="0"/>
                <a:ea typeface="Open Sans" panose="020B0606030504020204" pitchFamily="34" charset="0"/>
                <a:cs typeface="Open Sans" panose="020B0606030504020204" pitchFamily="34" charset="0"/>
              </a:rPr>
              <a:t>Summarize</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the</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story</a:t>
            </a:r>
            <a:r>
              <a:rPr lang="de-DE" sz="2400" dirty="0">
                <a:latin typeface="Avenir Next" panose="020B0503020202020204" pitchFamily="34" charset="0"/>
                <a:ea typeface="Open Sans" panose="020B0606030504020204" pitchFamily="34" charset="0"/>
                <a:cs typeface="Open Sans" panose="020B0606030504020204" pitchFamily="34" charset="0"/>
              </a:rPr>
              <a:t> and </a:t>
            </a:r>
            <a:r>
              <a:rPr lang="de-DE" sz="2400" dirty="0" err="1">
                <a:latin typeface="Avenir Next" panose="020B0503020202020204" pitchFamily="34" charset="0"/>
                <a:ea typeface="Open Sans" panose="020B0606030504020204" pitchFamily="34" charset="0"/>
                <a:cs typeface="Open Sans" panose="020B0606030504020204" pitchFamily="34" charset="0"/>
              </a:rPr>
              <a:t>describe</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the</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main</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character</a:t>
            </a:r>
            <a:r>
              <a:rPr lang="de-DE" sz="2400" dirty="0">
                <a:latin typeface="Avenir Next" panose="020B0503020202020204" pitchFamily="34" charset="0"/>
                <a:ea typeface="Open Sans" panose="020B0606030504020204" pitchFamily="34" charset="0"/>
                <a:cs typeface="Open Sans" panose="020B0606030504020204" pitchFamily="34" charset="0"/>
              </a:rPr>
              <a:t>!</a:t>
            </a:r>
          </a:p>
          <a:p>
            <a:pPr marL="514350" indent="-514350">
              <a:buFont typeface="+mj-lt"/>
              <a:buAutoNum type="arabicPeriod"/>
            </a:pPr>
            <a:r>
              <a:rPr lang="de-DE" sz="2400" dirty="0" err="1">
                <a:latin typeface="Avenir Next" panose="020B0503020202020204" pitchFamily="34" charset="0"/>
                <a:ea typeface="Open Sans" panose="020B0606030504020204" pitchFamily="34" charset="0"/>
                <a:cs typeface="Open Sans" panose="020B0606030504020204" pitchFamily="34" charset="0"/>
              </a:rPr>
              <a:t>Where</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can</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you</a:t>
            </a:r>
            <a:r>
              <a:rPr lang="de-DE" sz="2400" dirty="0">
                <a:latin typeface="Avenir Next" panose="020B0503020202020204" pitchFamily="34" charset="0"/>
                <a:ea typeface="Open Sans" panose="020B0606030504020204" pitchFamily="34" charset="0"/>
                <a:cs typeface="Open Sans" panose="020B0606030504020204" pitchFamily="34" charset="0"/>
              </a:rPr>
              <a:t> find </a:t>
            </a:r>
            <a:r>
              <a:rPr lang="de-DE" sz="2400" dirty="0" err="1">
                <a:latin typeface="Avenir Next" panose="020B0503020202020204" pitchFamily="34" charset="0"/>
                <a:ea typeface="Open Sans" panose="020B0606030504020204" pitchFamily="34" charset="0"/>
                <a:cs typeface="Open Sans" panose="020B0606030504020204" pitchFamily="34" charset="0"/>
              </a:rPr>
              <a:t>the</a:t>
            </a:r>
            <a:r>
              <a:rPr lang="de-DE" sz="2400" dirty="0">
                <a:latin typeface="Avenir Next" panose="020B0503020202020204" pitchFamily="34" charset="0"/>
                <a:ea typeface="Open Sans" panose="020B0606030504020204" pitchFamily="34" charset="0"/>
                <a:cs typeface="Open Sans" panose="020B0606030504020204" pitchFamily="34" charset="0"/>
              </a:rPr>
              <a:t> EU in </a:t>
            </a:r>
            <a:r>
              <a:rPr lang="de-DE" sz="2400" dirty="0" err="1">
                <a:latin typeface="Avenir Next" panose="020B0503020202020204" pitchFamily="34" charset="0"/>
                <a:ea typeface="Open Sans" panose="020B0606030504020204" pitchFamily="34" charset="0"/>
                <a:cs typeface="Open Sans" panose="020B0606030504020204" pitchFamily="34" charset="0"/>
              </a:rPr>
              <a:t>the</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story</a:t>
            </a:r>
            <a:r>
              <a:rPr lang="de-DE" sz="2400" dirty="0">
                <a:latin typeface="Avenir Next" panose="020B0503020202020204" pitchFamily="34" charset="0"/>
                <a:ea typeface="Open Sans" panose="020B0606030504020204" pitchFamily="34" charset="0"/>
                <a:cs typeface="Open Sans" panose="020B0606030504020204" pitchFamily="34" charset="0"/>
              </a:rPr>
              <a:t>?</a:t>
            </a:r>
          </a:p>
          <a:p>
            <a:pPr marL="514350" indent="-514350">
              <a:buFont typeface="+mj-lt"/>
              <a:buAutoNum type="arabicPeriod"/>
            </a:pPr>
            <a:r>
              <a:rPr lang="de-DE" sz="2400" dirty="0" err="1">
                <a:latin typeface="Avenir Next" panose="020B0503020202020204" pitchFamily="34" charset="0"/>
                <a:ea typeface="Open Sans" panose="020B0606030504020204" pitchFamily="34" charset="0"/>
                <a:cs typeface="Open Sans" panose="020B0606030504020204" pitchFamily="34" charset="0"/>
              </a:rPr>
              <a:t>How</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does</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the</a:t>
            </a:r>
            <a:r>
              <a:rPr lang="de-DE" sz="2400" dirty="0">
                <a:latin typeface="Avenir Next" panose="020B0503020202020204" pitchFamily="34" charset="0"/>
                <a:ea typeface="Open Sans" panose="020B0606030504020204" pitchFamily="34" charset="0"/>
                <a:cs typeface="Open Sans" panose="020B0606030504020204" pitchFamily="34" charset="0"/>
              </a:rPr>
              <a:t> EU </a:t>
            </a:r>
            <a:r>
              <a:rPr lang="de-DE" sz="2400" dirty="0" err="1">
                <a:latin typeface="Avenir Next" panose="020B0503020202020204" pitchFamily="34" charset="0"/>
                <a:ea typeface="Open Sans" panose="020B0606030504020204" pitchFamily="34" charset="0"/>
                <a:cs typeface="Open Sans" panose="020B0606030504020204" pitchFamily="34" charset="0"/>
              </a:rPr>
              <a:t>affect</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the</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character's</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life</a:t>
            </a:r>
            <a:r>
              <a:rPr lang="de-DE" sz="2400" dirty="0">
                <a:latin typeface="Avenir Next" panose="020B0503020202020204" pitchFamily="34" charset="0"/>
                <a:ea typeface="Open Sans" panose="020B0606030504020204" pitchFamily="34" charset="0"/>
                <a:cs typeface="Open Sans" panose="020B0606030504020204" pitchFamily="34" charset="0"/>
              </a:rPr>
              <a:t>? </a:t>
            </a:r>
          </a:p>
          <a:p>
            <a:pPr marL="514350" indent="-514350">
              <a:buFont typeface="+mj-lt"/>
              <a:buAutoNum type="arabicPeriod"/>
            </a:pPr>
            <a:r>
              <a:rPr lang="de-DE" sz="2400" dirty="0">
                <a:latin typeface="Avenir Next" panose="020B0503020202020204" pitchFamily="34" charset="0"/>
                <a:ea typeface="Open Sans" panose="020B0606030504020204" pitchFamily="34" charset="0"/>
                <a:cs typeface="Open Sans" panose="020B0606030504020204" pitchFamily="34" charset="0"/>
              </a:rPr>
              <a:t>Do </a:t>
            </a:r>
            <a:r>
              <a:rPr lang="de-DE" sz="2400" dirty="0" err="1">
                <a:latin typeface="Avenir Next" panose="020B0503020202020204" pitchFamily="34" charset="0"/>
                <a:ea typeface="Open Sans" panose="020B0606030504020204" pitchFamily="34" charset="0"/>
                <a:cs typeface="Open Sans" panose="020B0606030504020204" pitchFamily="34" charset="0"/>
              </a:rPr>
              <a:t>you</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have</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similar</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experiences</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or</a:t>
            </a:r>
            <a:r>
              <a:rPr lang="de-DE" sz="2400" dirty="0">
                <a:latin typeface="Avenir Next" panose="020B0503020202020204" pitchFamily="34" charset="0"/>
                <a:ea typeface="Open Sans" panose="020B0606030504020204" pitchFamily="34" charset="0"/>
                <a:cs typeface="Open Sans" panose="020B0606030504020204" pitchFamily="34" charset="0"/>
              </a:rPr>
              <a:t> do </a:t>
            </a:r>
            <a:r>
              <a:rPr lang="de-DE" sz="2400" dirty="0" err="1">
                <a:latin typeface="Avenir Next" panose="020B0503020202020204" pitchFamily="34" charset="0"/>
                <a:ea typeface="Open Sans" panose="020B0606030504020204" pitchFamily="34" charset="0"/>
                <a:cs typeface="Open Sans" panose="020B0606030504020204" pitchFamily="34" charset="0"/>
              </a:rPr>
              <a:t>you</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know</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people</a:t>
            </a:r>
            <a:r>
              <a:rPr lang="de-DE" sz="2400" dirty="0">
                <a:latin typeface="Avenir Next" panose="020B0503020202020204" pitchFamily="34" charset="0"/>
                <a:ea typeface="Open Sans" panose="020B0606030504020204" pitchFamily="34" charset="0"/>
                <a:cs typeface="Open Sans" panose="020B0606030504020204" pitchFamily="34" charset="0"/>
              </a:rPr>
              <a:t> </a:t>
            </a:r>
            <a:r>
              <a:rPr lang="de-DE" sz="2400" dirty="0" err="1">
                <a:latin typeface="Avenir Next" panose="020B0503020202020204" pitchFamily="34" charset="0"/>
                <a:ea typeface="Open Sans" panose="020B0606030504020204" pitchFamily="34" charset="0"/>
                <a:cs typeface="Open Sans" panose="020B0606030504020204" pitchFamily="34" charset="0"/>
              </a:rPr>
              <a:t>who</a:t>
            </a:r>
            <a:r>
              <a:rPr lang="de-DE" sz="2400" dirty="0">
                <a:latin typeface="Avenir Next" panose="020B0503020202020204" pitchFamily="34" charset="0"/>
                <a:ea typeface="Open Sans" panose="020B0606030504020204" pitchFamily="34" charset="0"/>
                <a:cs typeface="Open Sans" panose="020B0606030504020204" pitchFamily="34" charset="0"/>
              </a:rPr>
              <a:t> do?</a:t>
            </a:r>
          </a:p>
        </p:txBody>
      </p:sp>
      <p:pic>
        <p:nvPicPr>
          <p:cNvPr id="5" name="Grafik 4">
            <a:extLst>
              <a:ext uri="{FF2B5EF4-FFF2-40B4-BE49-F238E27FC236}">
                <a16:creationId xmlns:a16="http://schemas.microsoft.com/office/drawing/2014/main" id="{DEE0689F-638B-9811-3F26-451930BF17AD}"/>
              </a:ext>
            </a:extLst>
          </p:cNvPr>
          <p:cNvPicPr>
            <a:picLocks noChangeAspect="1"/>
          </p:cNvPicPr>
          <p:nvPr/>
        </p:nvPicPr>
        <p:blipFill>
          <a:blip r:embed="rId2"/>
          <a:stretch>
            <a:fillRect/>
          </a:stretch>
        </p:blipFill>
        <p:spPr>
          <a:xfrm>
            <a:off x="0" y="6240754"/>
            <a:ext cx="1255776" cy="617246"/>
          </a:xfrm>
          <a:prstGeom prst="rect">
            <a:avLst/>
          </a:prstGeom>
        </p:spPr>
      </p:pic>
      <p:pic>
        <p:nvPicPr>
          <p:cNvPr id="6" name="Grafik 5">
            <a:extLst>
              <a:ext uri="{FF2B5EF4-FFF2-40B4-BE49-F238E27FC236}">
                <a16:creationId xmlns:a16="http://schemas.microsoft.com/office/drawing/2014/main" id="{607E7E0D-4756-E922-84ED-EB69193E0C8F}"/>
              </a:ext>
            </a:extLst>
          </p:cNvPr>
          <p:cNvPicPr>
            <a:picLocks noChangeAspect="1"/>
          </p:cNvPicPr>
          <p:nvPr/>
        </p:nvPicPr>
        <p:blipFill>
          <a:blip r:embed="rId3"/>
          <a:stretch>
            <a:fillRect/>
          </a:stretch>
        </p:blipFill>
        <p:spPr>
          <a:xfrm>
            <a:off x="0" y="1"/>
            <a:ext cx="2560476" cy="1024128"/>
          </a:xfrm>
          <a:prstGeom prst="rect">
            <a:avLst/>
          </a:prstGeom>
        </p:spPr>
      </p:pic>
      <p:pic>
        <p:nvPicPr>
          <p:cNvPr id="7" name="Grafik 6">
            <a:extLst>
              <a:ext uri="{FF2B5EF4-FFF2-40B4-BE49-F238E27FC236}">
                <a16:creationId xmlns:a16="http://schemas.microsoft.com/office/drawing/2014/main" id="{2D512E41-5C68-F59A-E458-E004BD9E9DDE}"/>
              </a:ext>
            </a:extLst>
          </p:cNvPr>
          <p:cNvPicPr>
            <a:picLocks noChangeAspect="1"/>
          </p:cNvPicPr>
          <p:nvPr/>
        </p:nvPicPr>
        <p:blipFill>
          <a:blip r:embed="rId4"/>
          <a:stretch>
            <a:fillRect/>
          </a:stretch>
        </p:blipFill>
        <p:spPr>
          <a:xfrm>
            <a:off x="9301654" y="6091019"/>
            <a:ext cx="2815829" cy="590223"/>
          </a:xfrm>
          <a:prstGeom prst="rect">
            <a:avLst/>
          </a:prstGeom>
        </p:spPr>
      </p:pic>
    </p:spTree>
    <p:extLst>
      <p:ext uri="{BB962C8B-B14F-4D97-AF65-F5344CB8AC3E}">
        <p14:creationId xmlns:p14="http://schemas.microsoft.com/office/powerpoint/2010/main" val="216617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79E97-6B9B-78DF-6570-C5124F13737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E106995-787D-1FB8-007D-30534857EA75}"/>
              </a:ext>
            </a:extLst>
          </p:cNvPr>
          <p:cNvSpPr>
            <a:spLocks noGrp="1"/>
          </p:cNvSpPr>
          <p:nvPr>
            <p:ph type="title"/>
          </p:nvPr>
        </p:nvSpPr>
        <p:spPr/>
        <p:txBody>
          <a:bodyPr>
            <a:normAutofit/>
          </a:bodyPr>
          <a:lstStyle/>
          <a:p>
            <a:pPr algn="r"/>
            <a:br>
              <a:rPr lang="en-AU" sz="4400" cap="small" dirty="0">
                <a:solidFill>
                  <a:schemeClr val="tx1"/>
                </a:solidFill>
                <a:latin typeface="Avenir Next Medium" panose="020B0503020202020204" pitchFamily="34" charset="0"/>
              </a:rPr>
            </a:br>
            <a:r>
              <a:rPr lang="en-AU" sz="4400" cap="small" dirty="0">
                <a:solidFill>
                  <a:schemeClr val="tx1"/>
                </a:solidFill>
                <a:latin typeface="Avenir Next Medium" panose="020B0503020202020204" pitchFamily="34" charset="0"/>
              </a:rPr>
              <a:t>division of the group</a:t>
            </a:r>
            <a:endParaRPr lang="en-AU" sz="4400" dirty="0">
              <a:solidFill>
                <a:schemeClr val="tx1"/>
              </a:solidFill>
              <a:latin typeface="Avenir Next Medium" panose="020B0503020202020204" pitchFamily="34" charset="0"/>
            </a:endParaRPr>
          </a:p>
        </p:txBody>
      </p:sp>
      <p:pic>
        <p:nvPicPr>
          <p:cNvPr id="4" name="Grafik 3">
            <a:extLst>
              <a:ext uri="{FF2B5EF4-FFF2-40B4-BE49-F238E27FC236}">
                <a16:creationId xmlns:a16="http://schemas.microsoft.com/office/drawing/2014/main" id="{7CF078E7-03B3-FE77-9C9F-AE708B9EB0F6}"/>
              </a:ext>
            </a:extLst>
          </p:cNvPr>
          <p:cNvPicPr>
            <a:picLocks noChangeAspect="1"/>
          </p:cNvPicPr>
          <p:nvPr/>
        </p:nvPicPr>
        <p:blipFill>
          <a:blip r:embed="rId2"/>
          <a:stretch>
            <a:fillRect/>
          </a:stretch>
        </p:blipFill>
        <p:spPr>
          <a:xfrm>
            <a:off x="0" y="6240754"/>
            <a:ext cx="1255776" cy="617246"/>
          </a:xfrm>
          <a:prstGeom prst="rect">
            <a:avLst/>
          </a:prstGeom>
        </p:spPr>
      </p:pic>
      <p:pic>
        <p:nvPicPr>
          <p:cNvPr id="5" name="Grafik 4">
            <a:extLst>
              <a:ext uri="{FF2B5EF4-FFF2-40B4-BE49-F238E27FC236}">
                <a16:creationId xmlns:a16="http://schemas.microsoft.com/office/drawing/2014/main" id="{6E9976F5-8276-13BA-742D-BAD2294AB4E6}"/>
              </a:ext>
            </a:extLst>
          </p:cNvPr>
          <p:cNvPicPr>
            <a:picLocks noChangeAspect="1"/>
          </p:cNvPicPr>
          <p:nvPr/>
        </p:nvPicPr>
        <p:blipFill>
          <a:blip r:embed="rId3"/>
          <a:stretch>
            <a:fillRect/>
          </a:stretch>
        </p:blipFill>
        <p:spPr>
          <a:xfrm>
            <a:off x="0" y="1"/>
            <a:ext cx="2560476" cy="1024128"/>
          </a:xfrm>
          <a:prstGeom prst="rect">
            <a:avLst/>
          </a:prstGeom>
        </p:spPr>
      </p:pic>
      <p:pic>
        <p:nvPicPr>
          <p:cNvPr id="6" name="Grafik 5">
            <a:extLst>
              <a:ext uri="{FF2B5EF4-FFF2-40B4-BE49-F238E27FC236}">
                <a16:creationId xmlns:a16="http://schemas.microsoft.com/office/drawing/2014/main" id="{92C57A6C-0280-006F-7FD6-81FFD8632088}"/>
              </a:ext>
            </a:extLst>
          </p:cNvPr>
          <p:cNvPicPr>
            <a:picLocks noChangeAspect="1"/>
          </p:cNvPicPr>
          <p:nvPr/>
        </p:nvPicPr>
        <p:blipFill>
          <a:blip r:embed="rId4"/>
          <a:stretch>
            <a:fillRect/>
          </a:stretch>
        </p:blipFill>
        <p:spPr>
          <a:xfrm>
            <a:off x="2324100" y="2719324"/>
            <a:ext cx="7543800" cy="3175000"/>
          </a:xfrm>
          <a:prstGeom prst="rect">
            <a:avLst/>
          </a:prstGeom>
        </p:spPr>
      </p:pic>
      <p:sp>
        <p:nvSpPr>
          <p:cNvPr id="7" name="Textfeld 6">
            <a:extLst>
              <a:ext uri="{FF2B5EF4-FFF2-40B4-BE49-F238E27FC236}">
                <a16:creationId xmlns:a16="http://schemas.microsoft.com/office/drawing/2014/main" id="{462FF387-D70D-4326-91CE-FAF9F457E505}"/>
              </a:ext>
            </a:extLst>
          </p:cNvPr>
          <p:cNvSpPr txBox="1"/>
          <p:nvPr/>
        </p:nvSpPr>
        <p:spPr>
          <a:xfrm>
            <a:off x="2560476" y="2087433"/>
            <a:ext cx="3389376" cy="461665"/>
          </a:xfrm>
          <a:prstGeom prst="rect">
            <a:avLst/>
          </a:prstGeom>
          <a:noFill/>
        </p:spPr>
        <p:txBody>
          <a:bodyPr wrap="square" rtlCol="0">
            <a:spAutoFit/>
          </a:bodyPr>
          <a:lstStyle/>
          <a:p>
            <a:r>
              <a:rPr lang="de-DE" sz="2400" dirty="0">
                <a:latin typeface="Avenir Next" panose="020B0503020202020204" pitchFamily="34" charset="0"/>
              </a:rPr>
              <a:t>Expert Group</a:t>
            </a:r>
          </a:p>
        </p:txBody>
      </p:sp>
      <p:sp>
        <p:nvSpPr>
          <p:cNvPr id="8" name="Textfeld 7">
            <a:extLst>
              <a:ext uri="{FF2B5EF4-FFF2-40B4-BE49-F238E27FC236}">
                <a16:creationId xmlns:a16="http://schemas.microsoft.com/office/drawing/2014/main" id="{4743F253-D540-CDD5-C1C6-226EE101D517}"/>
              </a:ext>
            </a:extLst>
          </p:cNvPr>
          <p:cNvSpPr txBox="1"/>
          <p:nvPr/>
        </p:nvSpPr>
        <p:spPr>
          <a:xfrm>
            <a:off x="6742176" y="2087432"/>
            <a:ext cx="2987040" cy="461665"/>
          </a:xfrm>
          <a:prstGeom prst="rect">
            <a:avLst/>
          </a:prstGeom>
          <a:noFill/>
        </p:spPr>
        <p:txBody>
          <a:bodyPr wrap="square" rtlCol="0">
            <a:spAutoFit/>
          </a:bodyPr>
          <a:lstStyle/>
          <a:p>
            <a:r>
              <a:rPr lang="de-DE" sz="2400" dirty="0">
                <a:latin typeface="Avenir Next" panose="020B0503020202020204" pitchFamily="34" charset="0"/>
              </a:rPr>
              <a:t>Core Group</a:t>
            </a:r>
          </a:p>
        </p:txBody>
      </p:sp>
      <p:pic>
        <p:nvPicPr>
          <p:cNvPr id="9" name="Grafik 8">
            <a:extLst>
              <a:ext uri="{FF2B5EF4-FFF2-40B4-BE49-F238E27FC236}">
                <a16:creationId xmlns:a16="http://schemas.microsoft.com/office/drawing/2014/main" id="{4CD882C6-1B69-EFD2-AD18-D034A69E61D9}"/>
              </a:ext>
            </a:extLst>
          </p:cNvPr>
          <p:cNvPicPr>
            <a:picLocks noChangeAspect="1"/>
          </p:cNvPicPr>
          <p:nvPr/>
        </p:nvPicPr>
        <p:blipFill>
          <a:blip r:embed="rId5"/>
          <a:stretch>
            <a:fillRect/>
          </a:stretch>
        </p:blipFill>
        <p:spPr>
          <a:xfrm>
            <a:off x="9301654" y="6091019"/>
            <a:ext cx="2815829" cy="590223"/>
          </a:xfrm>
          <a:prstGeom prst="rect">
            <a:avLst/>
          </a:prstGeom>
        </p:spPr>
      </p:pic>
    </p:spTree>
    <p:extLst>
      <p:ext uri="{BB962C8B-B14F-4D97-AF65-F5344CB8AC3E}">
        <p14:creationId xmlns:p14="http://schemas.microsoft.com/office/powerpoint/2010/main" val="166361027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500</Words>
  <Application>Microsoft Macintosh PowerPoint</Application>
  <PresentationFormat>Breitbild</PresentationFormat>
  <Paragraphs>63</Paragraphs>
  <Slides>14</Slides>
  <Notes>4</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14</vt:i4>
      </vt:variant>
    </vt:vector>
  </HeadingPairs>
  <TitlesOfParts>
    <vt:vector size="21" baseType="lpstr">
      <vt:lpstr>Arial</vt:lpstr>
      <vt:lpstr>Avenir Next</vt:lpstr>
      <vt:lpstr>Avenir Next Medium</vt:lpstr>
      <vt:lpstr>Calibri</vt:lpstr>
      <vt:lpstr>Calibri Light</vt:lpstr>
      <vt:lpstr>Open Sans</vt:lpstr>
      <vt:lpstr>Office</vt:lpstr>
      <vt:lpstr>The EU in my life</vt:lpstr>
      <vt:lpstr>introduction</vt:lpstr>
      <vt:lpstr>Learning goals and results</vt:lpstr>
      <vt:lpstr>How does it work?</vt:lpstr>
      <vt:lpstr>Group Puzzle</vt:lpstr>
      <vt:lpstr> Group division</vt:lpstr>
      <vt:lpstr>PowerPoint-Präsentation</vt:lpstr>
      <vt:lpstr>Expert group</vt:lpstr>
      <vt:lpstr> division of the group</vt:lpstr>
      <vt:lpstr>Core group</vt:lpstr>
      <vt:lpstr>conclusion</vt:lpstr>
      <vt:lpstr>conclusion</vt:lpstr>
      <vt:lpstr>                       DISCUSSION </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Magali LANSALOT</dc:creator>
  <cp:lastModifiedBy>Eurosoc Digital</cp:lastModifiedBy>
  <cp:revision>113</cp:revision>
  <dcterms:created xsi:type="dcterms:W3CDTF">2021-02-11T17:26:30Z</dcterms:created>
  <dcterms:modified xsi:type="dcterms:W3CDTF">2024-05-13T09:21:25Z</dcterms:modified>
</cp:coreProperties>
</file>